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64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0:58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1 8288 0 0,'-36'5'6948'0'0,"-1"0"4446"0"0,38-3-11278 0 0,0 0 1 0 0,1-1-1 0 0,-1 1 0 0 0,1-1 1 0 0,-1 1-1 0 0,1-1 0 0 0,3 3 1 0 0,-1-1-58 0 0,0 0-50 0 0,0 1-1 0 0,-1-1 0 0 0,2 0 0 0 0,-1-1 0 0 0,0 1 0 0 0,0-1 0 0 0,1 0 0 0 0,0 0 0 0 0,-1 0 0 0 0,1-1 0 0 0,0 0 0 0 0,6 2 0 0 0,2-2 243 0 0,0-1-1 0 0,0 0 1 0 0,17-2 0 0 0,-23 1-107 0 0,37 0 214 0 0,72 6-1 0 0,20 1 111 0 0,153-19 324 0 0,-134 1-299 0 0,-117 9-315 0 0,52 3 0 0 0,-15 1 485 0 0,-53-9-615 0 0,-21 8-195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1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83 10136 0 0,'0'0'464'0'0,"-6"-12"168"0"0,4 4 489 0 0,0 1 0 0 0,1 0 0 0 0,0-1 1 0 0,1 1-1 0 0,0-15 0 0 0,0 11 2158 0 0,1 31-3050 0 0,4 30-210 0 0,-1-22 262 0 0,0 29-1 0 0,-3-13-76 0 0,-1-12 95 0 0,-4 52 1 0 0,1-70 1821 0 0,7-23-1503 0 0,68-124 1765 0 0,-43 83-1851 0 0,14-29 266 0 0,-30 58-654 0 0,-12 20-143 0 0,-1 0 0 0 0,1 0 0 0 0,0 0 0 0 0,0 0 0 0 0,0 0 0 0 0,0 1 0 0 0,0-1 0 0 0,0 0 0 0 0,0 1 0 0 0,0-1 0 0 0,0 0 0 0 0,0 1 0 0 0,0-1 0 0 0,0 1 0 0 0,0 0 0 0 0,0-1 0 0 0,2 1 0 0 0,-2 1-125 0 0,0 0 0 0 0,0 0 0 0 0,0 0 0 0 0,0 0 0 0 0,0 0 0 0 0,0 1 0 0 0,0-1 0 0 0,0 0-1 0 0,-1 1 1 0 0,1-1 0 0 0,0 3 0 0 0,0-3-64 0 0,6 14-1549 0 0,-1 0 1 0 0,5 19-1 0 0,-4-6-5184 0 0,-5-10 145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4:00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1606 250 6648 0 0,'0'0'600'0'0,"3"-18"162"0"0,-3 15-501 0 0,0 1-1 0 0,0-1 1 0 0,0 1-1 0 0,0 0 0 0 0,0-1 1 0 0,-1 1-1 0 0,1-1 0 0 0,-1 1 1 0 0,0 0-1 0 0,0-1 1 0 0,0 1-1 0 0,0 0 0 0 0,-1-3 1 0 0,-1-5 485 0 0,3 10-684 0 0,0-1 0 0 0,0 0 0 0 0,0 0 0 0 0,0 0 1 0 0,0 1-1 0 0,0-1 0 0 0,-1 0 0 0 0,1 0 0 0 0,0 1 0 0 0,0-1 0 0 0,-1 0 0 0 0,1 0 0 0 0,-1-1 1 0 0,-6-9 562 0 0,7 9-516 0 0,-1 1 0 0 0,0-1 1 0 0,0 1-1 0 0,1-1 0 0 0,-1 1 1 0 0,0 0-1 0 0,-1-1 1 0 0,1 1-1 0 0,0 0 0 0 0,0-1 1 0 0,-2 0-1 0 0,-6-4 168 0 0,-1 1-1 0 0,1 1 1 0 0,-1 0 0 0 0,1 0 0 0 0,-1 1 0 0 0,0 0-1 0 0,-15-2 1 0 0,-13-4 211 0 0,10 3-126 0 0,-48-6 0 0 0,37 8-232 0 0,-94-3 29 0 0,75 6-148 0 0,-6 2-11 0 0,1 2 0 0 0,0 2 0 0 0,-73 17 0 0 0,95-14-11 0 0,-11 2 49 0 0,-76 24-1 0 0,107-27-12 0 0,-85 33 150 0 0,85-31-156 0 0,1 1 0 0 0,-37 24-1 0 0,36-18-19 0 0,0 1-1 0 0,1 0 1 0 0,1 2-1 0 0,1 0 1 0 0,-27 37 0 0 0,25-26 32 0 0,1 1 1 0 0,2 1-1 0 0,-23 56 1 0 0,-24 105 421 0 0,51-144-176 0 0,-8 84 1 0 0,20-127-246 0 0,1 1 0 0 0,0-1 1 0 0,1 0-1 0 0,0 0 0 0 0,0 0 1 0 0,0 1-1 0 0,0-1 1 0 0,1 0-1 0 0,0-1 0 0 0,1 1 1 0 0,-1 0-1 0 0,1 0 0 0 0,4 5 1 0 0,-1-1 48 0 0,1-1 0 0 0,1 1-1 0 0,0-1 1 0 0,0-1 0 0 0,18 15 0 0 0,22 17 292 0 0,-24-19 13 0 0,29 19-1 0 0,-32-25-137 0 0,1-1-1 0 0,1-1 1 0 0,0-1 0 0 0,1-1-1 0 0,35 10 1 0 0,107 23 778 0 0,-141-39-883 0 0,0-2 0 0 0,0 0-1 0 0,46-3 1 0 0,-46 0-122 0 0,24 0-103 0 0,27 1 735 0 0,116-14 0 0 0,-114 5-335 0 0,79 2-1 0 0,-29 3 21 0 0,2 3-68 0 0,-46 2-153 0 0,72 5 123 0 0,4 1-19 0 0,-95-8-148 0 0,175-2 225 0 0,-27-12 324 0 0,-105 6-139 0 0,-58 4-359 0 0,-8 1 87 0 0,0 1 0 0 0,62 5-1 0 0,-4 0 612 0 0,-28-2-817 0 0,-59 0 19 0 0,1-2-1 0 0,-1 1 1 0 0,0-2-1 0 0,0 0 0 0 0,0 0 1 0 0,0-1-1 0 0,0-1 1 0 0,0 0-1 0 0,-1-1 1 0 0,0-1-1 0 0,0 1 1 0 0,0-2-1 0 0,-1 0 1 0 0,0 0-1 0 0,0-1 1 0 0,-1 0-1 0 0,1-1 1 0 0,-2 0-1 0 0,0-1 1 0 0,12-14-1 0 0,-4-1 7 0 0,-1 0 0 0 0,0-1-1 0 0,-2 0 1 0 0,-1-2-1 0 0,-2 1 1 0 0,0-2 0 0 0,-2 1-1 0 0,7-38 1 0 0,-14 54-22 0 0,0 0 0 0 0,-2 0 0 0 0,1 1 0 0 0,-1-1 0 0 0,-1 0 0 0 0,0 0 0 0 0,-1 1 0 0 0,0-1 0 0 0,-1 0 0 0 0,-1 1 0 0 0,1 0 0 0 0,-2 0 0 0 0,1 0 0 0 0,-1 0 0 0 0,-12-17 0 0 0,-11-13 24 0 0,-54-60 0 0 0,74 94-32 0 0,0-1 0 0 0,-1 1 0 0 0,-16-10 0 0 0,13 10 0 0 0,-16-15 0 0 0,7 5 16 0 0,-34-22-1 0 0,19 15 7 0 0,-50-32-28 0 0,-149-73-1 0 0,159 99 6 0 0,33 15 15 0 0,-40-13 31 0 0,-17-7-183 0 0,-126-50 138 0 0,128 50 73 0 0,84 32-79 0 0,0 0 1 0 0,-1 1-1 0 0,1 0 0 0 0,-1 1 0 0 0,1 1 0 0 0,-1 0 0 0 0,-14 2 1 0 0,-103 24 3 0 0,61-10 1 0 0,36-10-10 0 0,-51 12 60 0 0,72-14-46 0 0,0 0 0 0 0,0 1 1 0 0,-24 13-1 0 0,-15 11-557 0 0,-29 16 766 0 0,78-42-1020 0 0,-2 1-46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0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81 198 8288 0 0,'-3'1'363'0'0,"0"0"0"0"0,0 0 0 0 0,0 0 0 0 0,0-1-1 0 0,0 1 1 0 0,0-1 0 0 0,0 0 0 0 0,-6 0 0 0 0,3 0 2544 0 0,-19-16 3871 0 0,24 16-6609 0 0,0 0 0 0 0,0 0 0 0 0,0 0 0 0 0,0 0 0 0 0,0-1 0 0 0,0 1 0 0 0,0 0 0 0 0,1 0 0 0 0,-1-1-1 0 0,0 1 1 0 0,0-1 0 0 0,0 1 0 0 0,0-1 0 0 0,1 1 0 0 0,-1-1 0 0 0,0 0 0 0 0,1 1 0 0 0,-2-2 0 0 0,4-2-54 0 0,1 1 1 0 0,-1-1-1 0 0,0 1 1 0 0,1-1-1 0 0,0 1 1 0 0,0 0 0 0 0,0 0-1 0 0,6-5 1 0 0,9-8 620 0 0,-10 8-491 0 0,1 1 0 0 0,0 1 0 0 0,0-1 0 0 0,19-8 0 0 0,-15 8-152 0 0,2-1-82 0 0,0 2-1 0 0,19-7 1 0 0,9-3 62 0 0,-29 10 92 0 0,1 0 0 0 0,0 0 0 0 0,0 2 0 0 0,0 0-1 0 0,1 1 1 0 0,28-3 0 0 0,-43 7-159 0 0,-1 0 0 0 0,0 0 1 0 0,0-1-1 0 0,0 1 0 0 0,0 0 0 0 0,0 0 1 0 0,0 0-1 0 0,0 0 0 0 0,-1-1 1 0 0,1 1-1 0 0,0 0 0 0 0,0 0 0 0 0,0 0 1 0 0,-1-1-1 0 0,1 1 0 0 0,-1 1 0 0 0,-8 13-4 0 0,0-1-1 0 0,-1 0 1 0 0,-1 0-1 0 0,-18 18 0 0 0,3-7 28 0 0,-32 23-1 0 0,36-33-15 0 0,15-11-13 0 0,1 0-1 0 0,0 0 1 0 0,1 1 0 0 0,-8 6-1 0 0,13-11 3 0 0,0 0 1 0 0,0 0-1 0 0,0 0 0 0 0,0 0 0 0 0,-1 1 1 0 0,1-1-1 0 0,0 0 0 0 0,0 0 1 0 0,0 0-1 0 0,0 0 0 0 0,0 1 0 0 0,0-1 1 0 0,-1 0-1 0 0,1 0 0 0 0,0 0 0 0 0,0 1 1 0 0,0-1-1 0 0,0 0 0 0 0,0 0 1 0 0,0 0-1 0 0,0 1 0 0 0,0-1 0 0 0,0 0 1 0 0,0 0-1 0 0,0 0 0 0 0,0 1 0 0 0,0-1 1 0 0,0 0-1 0 0,0 0 0 0 0,0 1 1 0 0,0-1-1 0 0,1 0 0 0 0,-1 0 0 0 0,0 0 1 0 0,0 0-1 0 0,0 1 0 0 0,0-1 0 0 0,0 0 1 0 0,0 0-1 0 0,1 0 0 0 0,-1 1 1 0 0,12 3 211 0 0,17-3 136 0 0,-28-1-346 0 0,105-1 243 0 0,112 2 646 0 0,-215 0-773 0 0,0-1-1 0 0,1 1 1 0 0,-1-1 0 0 0,0 1-1 0 0,0 0 1 0 0,5 2-1 0 0,-8-2-115 0 0,1-1-1 0 0,-1 1 1 0 0,0-1 0 0 0,0 1-1 0 0,0-1 1 0 0,0 1-1 0 0,0-1 1 0 0,0 1-1 0 0,0-1 1 0 0,0 1-1 0 0,0-1 1 0 0,0 1-1 0 0,0 0 1 0 0,0-1-1 0 0,0 1 1 0 0,0-1 0 0 0,0 1-1 0 0,0-1 1 0 0,0 1-1 0 0,-1-1 1 0 0,1 1-1 0 0,0-1 1 0 0,0 1-1 0 0,-1-1 1 0 0,1 0-1 0 0,0 1 1 0 0,-1-1 0 0 0,0 1-1 0 0,-10 11-9 0 0,-1-1-1 0 0,0 0 1 0 0,-1 0 0 0 0,0-2-1 0 0,-18 11 1 0 0,4-2-9 0 0,-7 5 47 0 0,-52 26 0 0 0,81-47-21 0 0,-1 1 0 0 0,0-1 0 0 0,0-1 0 0 0,0 1 0 0 0,0-1 0 0 0,0 0 0 0 0,-8 0 0 0 0,10-1-67 0 0,0 0 1 0 0,1 0 0 0 0,-1 0 0 0 0,0-1 0 0 0,0 1 0 0 0,0-1-1 0 0,0 0 1 0 0,0 0 0 0 0,0-1 0 0 0,1 1 0 0 0,-1-1 0 0 0,-3-2-1 0 0,1-1-750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8952 0 0,'0'0'9727'0'0,"8"-10"-8133"0"0,-4 5-1184 0 0,0 0 0 0 0,0 0 1 0 0,0 0-1 0 0,1 0 0 0 0,0 1 0 0 0,0 0 1 0 0,6-4-1 0 0,-3 1-12 0 0,7-3 111 0 0,0 0 0 0 0,1 1 0 0 0,0 0 0 0 0,22-8 0 0 0,-38 17-494 0 0,1 0 1 0 0,0-1 0 0 0,0 1-1 0 0,-1 0 1 0 0,1 0-1 0 0,0-1 1 0 0,0 1-1 0 0,0 0 1 0 0,-1 0-1 0 0,1 0 1 0 0,0 0 0 0 0,0 0-1 0 0,0 0 1 0 0,-1 0-1 0 0,1 0 1 0 0,0 0-1 0 0,0 1 1 0 0,-1-1 0 0 0,1 0-1 0 0,0 0 1 0 0,0 1-1 0 0,-1-1 1 0 0,1 0-1 0 0,0 1 1 0 0,-1-1-1 0 0,1 1 1 0 0,0-1 0 0 0,-1 1-1 0 0,1-1 1 0 0,-1 1-1 0 0,1-1 1 0 0,0 1-1 0 0,-1 0 1 0 0,0-1-1 0 0,1 1 1 0 0,-1 0 0 0 0,1 0-1 0 0,-1-1 1 0 0,0 1-1 0 0,1 0 1 0 0,-1 0-1 0 0,0-1 1 0 0,0 3-1 0 0,1 0 34 0 0,0 1-1 0 0,-1-1 0 0 0,0 1 0 0 0,1 0 0 0 0,-1-1 0 0 0,-1 1 0 0 0,1 0 0 0 0,-2 5 0 0 0,-3 8-47 0 0,0 0 0 0 0,-2 0 0 0 0,-11 21 0 0 0,-31 45-18 0 0,46-77 14 0 0,-13 18-165 0 0,6-9 62 0 0,0 1 1 0 0,-10 22 0 0 0,18-34 106 0 0,1 1 0 0 0,-1-1 0 0 0,1 0 1 0 0,0 0-1 0 0,0 1 0 0 0,0-1 1 0 0,0 0-1 0 0,1 1 0 0 0,0-1 0 0 0,0 1 1 0 0,0-1-1 0 0,1 0 0 0 0,-1 1 1 0 0,1-1-1 0 0,1 5 0 0 0,-1-7 42 0 0,0-1 0 0 0,-1 1 0 0 0,1 0-1 0 0,0-1 1 0 0,0 1 0 0 0,1-1 0 0 0,-1 0 0 0 0,0 1 0 0 0,0-1-1 0 0,1 0 1 0 0,-1 0 0 0 0,1 1 0 0 0,-1-1 0 0 0,1 0-1 0 0,-1-1 1 0 0,1 1 0 0 0,-1 0 0 0 0,1 0 0 0 0,0-1-1 0 0,0 1 1 0 0,-1-1 0 0 0,1 1 0 0 0,0-1 0 0 0,0 0 0 0 0,0 0-1 0 0,-1 0 1 0 0,1 0 0 0 0,0 0 0 0 0,2 0 0 0 0,4-1 111 0 0,0 0-1 0 0,0-1 1 0 0,0 1 0 0 0,0-2 0 0 0,8-2 0 0 0,9-5 63 0 0,31-10 274 0 0,-51 18-631 0 0,1 1 0 0 0,-1 0 0 0 0,1 0 0 0 0,-1 0-1 0 0,1 1 1 0 0,0 0 0 0 0,-1 0 0 0 0,7 1 0 0 0,-7 0-790 0 0,-1 0 1 0 0,0 0-1 0 0,1 1 1 0 0,-1-1-1 0 0,5 3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3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51 2760 0 0,'0'0'7338'0'0,"-15"-6"-4156"0"0,15 6-3180 0 0,-3-5 577 0 0,-1 0 1 0 0,0 0-1 0 0,-9-7 0 0 0,11 10-410 0 0,0 1-1 0 0,0 0 1 0 0,0 0-1 0 0,0 0 0 0 0,0 0 1 0 0,0 0-1 0 0,0 0 0 0 0,0 0 1 0 0,-1 1-1 0 0,1-1 0 0 0,0 1 1 0 0,0 0-1 0 0,-1-1 0 0 0,-1 1 1 0 0,-45-5 1889 0 0,27 5-1411 0 0,10-1-407 0 0,-1 1 0 0 0,1 1 0 0 0,0 0 0 0 0,0 0 0 0 0,-13 4 0 0 0,22-4-223 0 0,-1-1 15 0 0,0 1 0 0 0,0 0 0 0 0,1 1 0 0 0,-1-1 0 0 0,0 0 0 0 0,0 1 0 0 0,1 0 0 0 0,-1 0 0 0 0,1 0 0 0 0,0 0 0 0 0,-1 1 0 0 0,1 0 0 0 0,0-1 0 0 0,0 1 0 0 0,1 0 0 0 0,-4 4 0 0 0,-1 3-20 0 0,0 0 1 0 0,0 1-1 0 0,1-1 0 0 0,1 1 0 0 0,0 0 0 0 0,-4 13 0 0 0,7-17-10 0 0,0 0-1 0 0,1 0 1 0 0,0 0 0 0 0,1 0-1 0 0,-1 0 1 0 0,1 0 0 0 0,0 0 0 0 0,1 0-1 0 0,0 0 1 0 0,0 0 0 0 0,1 0-1 0 0,2 7 1 0 0,-1-4 122 0 0,1-1-1 0 0,0 1 1 0 0,1-1 0 0 0,0 0-1 0 0,0-1 1 0 0,1 1 0 0 0,7 8-1 0 0,-9-14-76 0 0,-1 0-1 0 0,1 0 0 0 0,0 0 0 0 0,0 0 1 0 0,0-1-1 0 0,1 0 0 0 0,-1 1 1 0 0,1-2-1 0 0,-1 1 0 0 0,1 0 1 0 0,-1-1-1 0 0,1 0 0 0 0,0 0 0 0 0,0 0 1 0 0,0-1-1 0 0,0 0 0 0 0,-1 0 1 0 0,7 0-1 0 0,-2-1 5 0 0,0 0 0 0 0,-1 0 1 0 0,1-1-1 0 0,0 0 0 0 0,-1-1 0 0 0,1 0 1 0 0,-1 0-1 0 0,0 0 0 0 0,11-8 0 0 0,-13 6-20 0 0,-1 0 0 0 0,1-1-1 0 0,-1 0 1 0 0,0 0 0 0 0,-1 0-1 0 0,1-1 1 0 0,-1 1 0 0 0,-1-1-1 0 0,1 0 1 0 0,-1 0 0 0 0,2-9-1 0 0,-3 8-25 0 0,0 1-1 0 0,0 0 0 0 0,-1-1 0 0 0,-1 0 1 0 0,1 1-1 0 0,-1-1 0 0 0,-1 1 1 0 0,1-1-1 0 0,-1 0 0 0 0,-1 1 1 0 0,1-1-1 0 0,-4-9 0 0 0,4 16-80 0 0,0 0 0 0 0,0-1 0 0 0,0 1 0 0 0,0 0 0 0 0,0-1 0 0 0,0 1 0 0 0,0 0 0 0 0,0 0 0 0 0,0 0-1 0 0,-1 0 1 0 0,1 0 0 0 0,0 0 0 0 0,-1 0 0 0 0,1 0 0 0 0,-3 0 0 0 0,3 0-279 0 0,-1 1-1 0 0,1 0 0 0 0,-1-1 1 0 0,1 1-1 0 0,-1 0 1 0 0,1 0-1 0 0,-1 0 1 0 0,1 0-1 0 0,-1 0 1 0 0,-2 1-1 0 0,-4 1-1628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4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271 54 2304 0 0,'0'0'13584'0'0,"-12"-16"-9282"0"0,11 13-4247 0 0,0 1-1 0 0,0 0 1 0 0,0 0-1 0 0,0 0 1 0 0,-1 0 0 0 0,1 0-1 0 0,-1 0 1 0 0,1 1-1 0 0,-1-1 1 0 0,0 0 0 0 0,1 1-1 0 0,-1-1 1 0 0,0 1-1 0 0,0 0 1 0 0,-4-2 0 0 0,2 1 115 0 0,1 1 1 0 0,-1 0-1 0 0,0 0 1 0 0,1 0 0 0 0,-1 0-1 0 0,0 1 1 0 0,0 0-1 0 0,0-1 1 0 0,-3 2 0 0 0,-4 0 173 0 0,1 0 1 0 0,0 1 0 0 0,0 1 0 0 0,0-1 0 0 0,0 2-1 0 0,-14 6 1 0 0,8-2-345 0 0,1 1 0 0 0,-19 14 0 0 0,31-21 4 0 0,0 1 0 0 0,-1 0 0 0 0,1 0 0 0 0,1 0 0 0 0,-1 1 0 0 0,0-1 0 0 0,1 1 0 0 0,0-1-1 0 0,-1 1 1 0 0,2 0 0 0 0,-1 0 0 0 0,0 0 0 0 0,1 0 0 0 0,0 0 0 0 0,-1 0 0 0 0,2 1 0 0 0,-1-1 0 0 0,0 0 0 0 0,1 0 0 0 0,0 1-1 0 0,0-1 1 0 0,0 0 0 0 0,1 1 0 0 0,-1-1 0 0 0,1 0 0 0 0,0 0 0 0 0,0 1 0 0 0,1-1 0 0 0,-1 0 0 0 0,1 0 0 0 0,3 6 0 0 0,0-3 56 0 0,-1 0 0 0 0,1 0 0 0 0,0 0 0 0 0,1 0 0 0 0,0-1 0 0 0,0 0 1 0 0,0 0-1 0 0,1-1 0 0 0,-1 1 0 0 0,1-1 0 0 0,1-1 0 0 0,-1 1 1 0 0,1-1-1 0 0,-1-1 0 0 0,1 0 0 0 0,0 0 0 0 0,1 0 0 0 0,-1-1 0 0 0,0 0 1 0 0,1 0-1 0 0,-1-1 0 0 0,1-1 0 0 0,-1 1 0 0 0,1-1 0 0 0,14-2 1 0 0,-14 1 74 0 0,1 0 1 0 0,-1-1-1 0 0,0 0 1 0 0,1 0-1 0 0,-1-1 1 0 0,0-1-1 0 0,-1 1 1 0 0,1-2-1 0 0,0 1 1 0 0,-1-1 0 0 0,11-8-1 0 0,-16 11-114 0 0,-1 0 1 0 0,0-1-1 0 0,0 1 0 0 0,1 0 1 0 0,-1-1-1 0 0,-1 0 0 0 0,1 1 0 0 0,0-1 1 0 0,-1 0-1 0 0,1 0 0 0 0,-1 0 0 0 0,0 0 1 0 0,0 0-1 0 0,0 0 0 0 0,-1 0 1 0 0,1 0-1 0 0,-1 0 0 0 0,1 0 0 0 0,-1-1 1 0 0,0 1-1 0 0,0 0 0 0 0,0 0 1 0 0,-1 0-1 0 0,-1-6 0 0 0,-41-117-7861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6:13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795 202 10136 0 0,'0'0'1217'0'0,"0"-14"3246"0"0,-4 5-3268 0 0,0 0 0 0 0,0 1 0 0 0,-8-12 0 0 0,8 14-876 0 0,-1-1 0 0 0,0 1-1 0 0,-1 0 1 0 0,1 1 0 0 0,-1-1 0 0 0,0 1-1 0 0,-12-7 1 0 0,3 3-180 0 0,0 1 0 0 0,-23-8 0 0 0,33 14-120 0 0,-1-1 184 0 0,-1 1 0 0 0,1 0-1 0 0,-1 1 1 0 0,1-1 0 0 0,-1 2 0 0 0,0-1 0 0 0,1 0-1 0 0,-1 1 1 0 0,0 1 0 0 0,-13 1 0 0 0,8 1-92 0 0,-1 0 0 0 0,1 1-1 0 0,0 0 1 0 0,-21 11 0 0 0,-10 8 111 0 0,-45 31-1 0 0,75-43-193 0 0,0 1-1 0 0,0 0 1 0 0,1 0 0 0 0,-12 16 0 0 0,19-20-13 0 0,0-1 0 0 0,0 1 1 0 0,-5 12-1 0 0,6-11 40 0 0,-1-1-1 0 0,-7 12 1 0 0,-3-1 65 0 0,2 1 1 0 0,-14 26-1 0 0,-11 25-401 0 0,-24 52 586 0 0,44-83-146 0 0,10-23-95 0 0,1 0 1 0 0,1 1-1 0 0,-5 20 0 0 0,5-10 35 0 0,1 1 1 0 0,-1 56-1 0 0,6-72-48 0 0,1 1 1 0 0,0-1-1 0 0,1 1 0 0 0,1-1 0 0 0,0 0 0 0 0,1 0 0 0 0,0 0 1 0 0,9 19-1 0 0,9 7 88 0 0,1-1 0 0 0,2-1 1 0 0,1-1-1 0 0,2-1 0 0 0,60 57 1 0 0,-68-73-48 0 0,0-1-1 0 0,2-1 1 0 0,39 23 0 0 0,-48-32-5 0 0,0-2-1 0 0,0 0 1 0 0,1 0-1 0 0,0-1 1 0 0,-1-1 0 0 0,2-1-1 0 0,-1 0 1 0 0,25 3-1 0 0,-4-5 120 0 0,0-1 1 0 0,0-2-1 0 0,0-1 0 0 0,35-9 0 0 0,-47 7-163 0 0,-1-1 1 0 0,-1-1-1 0 0,1-1 1 0 0,-1-1-1 0 0,-1-1 1 0 0,0-1-1 0 0,26-18 1 0 0,198-176 623 0 0,-231 192-667 0 0,0 0 1 0 0,0 0-1 0 0,-2-1 1 0 0,1-1-1 0 0,-2 0 1 0 0,0-1-1 0 0,-1 0 1 0 0,0 0-1 0 0,-1-1 1 0 0,10-33-1 0 0,-8 13 0 0 0,-1 1 0 0 0,6-73 0 0 0,-13 83 0 0 0,-2-1 0 0 0,-1 1 0 0 0,-1-1 0 0 0,-1 1 0 0 0,-7-28 0 0 0,2 21 0 0 0,-2 1 0 0 0,-1-1 0 0 0,-16-31 0 0 0,21 50 0 0 0,-1 1 0 0 0,-1 1 0 0 0,0-1 0 0 0,-1 1 0 0 0,0 1 0 0 0,-1-1 0 0 0,0 2 0 0 0,0-1 0 0 0,-20-13 0 0 0,-2 4 0 0 0,-1 2 0 0 0,-41-18 0 0 0,34 18 0 0 0,-42-26 0 0 0,45 24-676 0 0,-76-32 1 0 0,52 27-107 0 0,40 15-1854 0 0,10 7 1277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70 9672 0 0,'0'-2'64'0'0,"-1"0"1"0"0,1 0-1 0 0,-1 0 0 0 0,1 0 1 0 0,-1 0-1 0 0,0 0 1 0 0,1 0-1 0 0,-1 0 0 0 0,0 0 1 0 0,-1 1-1 0 0,1-1 1 0 0,0 0-1 0 0,0 0 1 0 0,-1 1-1 0 0,-2-3 0 0 0,3 2-15 0 0,-1 0 0 0 0,0 0 0 0 0,1-1 0 0 0,-1 1-1 0 0,1 0 1 0 0,-2-5 0 0 0,-4-10 11716 0 0,-3 31-10400 0 0,9-5-1007 0 0,0-6-299 0 0,1-1 0 0 0,0 1 0 0 0,-1-1 0 0 0,1 0 0 0 0,-1 1 0 0 0,0-1 0 0 0,1 0 0 0 0,-3 4 0 0 0,-1 3 149 0 0,1 0-1 0 0,0 0 0 0 0,-4 16 1 0 0,-4 15 213 0 0,8-29-362 0 0,0 0 1 0 0,0 0-1 0 0,1 0 0 0 0,-1 17 0 0 0,-3 18 60 0 0,2-27-67 0 0,-11 69 198 0 0,2-1-54 0 0,-2 22 7 0 0,9-43-89 0 0,-3 87 45 0 0,2-49-60 0 0,1-30-27 0 0,0 150 125 0 0,19 229 252 0 0,-12-430-426 0 0,7 81 82 0 0,6 151 142 0 0,0-4-12 0 0,-5-121-109 0 0,4 79 102 0 0,8 150 343 0 0,-17-283-432 0 0,2 124 202 0 0,-19 48 148 0 0,9-174-241 0 0,-4 0-1 0 0,-16 74 1 0 0,3 3 192 0 0,14-81-273 0 0,-4 79 106 0 0,13-76-342 0 0,-2-72 36 0 0,0 0 0 0 0,0 0 0 0 0,0 0 0 0 0,0 0 0 0 0,0 0 0 0 0,0 0-1 0 0,0 0 1 0 0,1 0 0 0 0,-1 0 0 0 0,0 0 0 0 0,0 0 0 0 0,2 2 0 0 0,3 4-4025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7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0 4144 0 0,'-1'11'-275'0'0,"1"-10"730"0"0,0 0 0 0 0,0 0 1 0 0,-1 0-1 0 0,1 0 0 0 0,0 0 1 0 0,-1 0-1 0 0,1 0 1 0 0,0 0-1 0 0,-1 0 0 0 0,0 0 1 0 0,1 0-1 0 0,-1 0 1 0 0,1-1-1 0 0,-1 1 0 0 0,-7 5 5981 0 0,8-6-6421 0 0,0 1-1 0 0,0 0 1 0 0,-1 0-1 0 0,1-1 1 0 0,0 1-1 0 0,-1 0 1 0 0,1-1-1 0 0,-1 1 1 0 0,1 0-1 0 0,-1-1 1 0 0,0 1-1 0 0,1-1 0 0 0,-1 1 1 0 0,1 0-1 0 0,-1-1 1 0 0,0 0-1 0 0,1 1 1 0 0,-2 0-1 0 0,-7 25 1878 0 0,-2 37 1849 0 0,11-61-3687 0 0,0-1-1 0 0,0 1 1 0 0,0-1 0 0 0,0 1-1 0 0,0 0 1 0 0,1-1-1 0 0,-1 1 1 0 0,1-1-1 0 0,-1 1 1 0 0,1-1 0 0 0,0 1-1 0 0,-1-1 1 0 0,1 1-1 0 0,0-1 1 0 0,0 0-1 0 0,2 3 1 0 0,-2-3 66 0 0,20 1 1381 0 0,4-4 714 0 0,-23 2-1734 0 0,5 2-57 0 0,33 13-11 0 0,7-2-401 0 0,-37-10-12 0 0,-1 0 0 0 0,1-1-1 0 0,10 2 1 0 0,12 2 0 0 0,-23-4 0 0 0,1 0 0 0 0,-1-1 0 0 0,10 1 0 0 0,442-18 64 0 0,-442 15-64 0 0,287 4-3 0 0,-98 4 18 0 0,40-15 121 0 0,-70-14 266 0 0,-42 3-228 0 0,147-9 10 0 0,2 19-172 0 0,-104 9-12 0 0,238 5 160 0 0,-194 4 55 0 0,-89-2-107 0 0,-10-2-34 0 0,196 2 185 0 0,-234-10-245 0 0,257-12 100 0 0,-146 8-76 0 0,-43 2-12 0 0,-19 0-12 0 0,44-3 25 0 0,157-5 36 0 0,-247 11-68 0 0,277 2 50 0 0,-194 5-57 0 0,41 2 0 0 0,303 23 0 0 0,-359-25 14 0 0,56 3 25 0 0,100 4 89 0 0,-143-5-58 0 0,379 17 124 0 0,-150-8-105 0 0,-145-7-19 0 0,206 3 155 0 0,-354-7-119 0 0,211 10 159 0 0,-30 3-78 0 0,198 17-110 0 0,-402-28-77 0 0,123 26 0 0 0,-179-26-1223 0 0,0-1-1 0 0,0-2 1 0 0,0-1-1 0 0,39-1 1 0 0,-43-4-8524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9960 0 0,'0'2'3014'0'0,"-2"12"8129"0"0,2-8-10277 0 0,2 3-410 0 0,1 0-1 0 0,-1 0 1 0 0,0 0-1 0 0,-1 1 1 0 0,0-1-1 0 0,0 1 1 0 0,-2 16-1 0 0,-1-8-321 0 0,2-11-130 0 0,0 0 0 0 0,-1 0 0 0 0,0 0 1 0 0,0-1-1 0 0,-1 1 0 0 0,0 0 0 0 0,0-1 0 0 0,0 0 1 0 0,-1 1-1 0 0,0-1 0 0 0,-6 9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63 9848 0 0,'8'-10'1046'0'0,"6"-19"1784"0"0,-3 6 4717 0 0,-13 38-1053 0 0,-3 17-6388 0 0,-3-3 152 0 0,-8 22-113 0 0,14-42-423 0 0,-1 1 0 0 0,1-1 0 0 0,0 1 0 0 0,1 0 0 0 0,0-1 0 0 0,1 16 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2.0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1 302 2760 0 0,'12'5'248'0'0,"-10"-4"279"0"0,0-1-1 0 0,0 1 1 0 0,0-1-1 0 0,1 0 1 0 0,-1 0 0 0 0,0 0-1 0 0,0 0 1 0 0,1 0-1 0 0,-1-1 1 0 0,0 1 0 0 0,0-1-1 0 0,0 1 1 0 0,3-2-1 0 0,27-14 5359 0 0,-18 6-4645 0 0,0-2 1 0 0,-1 1-1 0 0,22-26 0 0 0,-33 35-1140 0 0,9-11 301 0 0,0 0 1 0 0,-1 0-1 0 0,-1-1 1 0 0,0 0-1 0 0,-1-1 1 0 0,0 0-1 0 0,-1 0 1 0 0,-1 0-1 0 0,5-21 1 0 0,-10 33-379 0 0,-1-1 1 0 0,0 1-1 0 0,0-1 1 0 0,0 1-1 0 0,0-1 1 0 0,0 1-1 0 0,-1-1 1 0 0,0 1-1 0 0,0-1 1 0 0,-2-5-1 0 0,3 8-3 0 0,-1 1-1 0 0,1-1 1 0 0,0 0-1 0 0,-1 1 1 0 0,1-1-1 0 0,-1 1 1 0 0,1-1-1 0 0,-1 1 1 0 0,0-1-1 0 0,1 1 0 0 0,-1-1 1 0 0,1 1-1 0 0,-1-1 1 0 0,0 1-1 0 0,1 0 1 0 0,-1-1-1 0 0,0 1 1 0 0,1 0-1 0 0,-1 0 1 0 0,0-1-1 0 0,0 1 1 0 0,1 0-1 0 0,-1 0 1 0 0,0 0-1 0 0,0 0 1 0 0,1 0-1 0 0,-1 0 1 0 0,0 0-1 0 0,0 0 1 0 0,1 0-1 0 0,-1 1 1 0 0,0-1-1 0 0,1 0 0 0 0,-1 0 1 0 0,0 1-1 0 0,0-1 1 0 0,0 1-1 0 0,-3 0 25 0 0,1 1-1 0 0,-1 0 1 0 0,1 0-1 0 0,0 0 1 0 0,-6 4 0 0 0,-5 7-18 0 0,1 1 0 0 0,1 1 1 0 0,0 0-1 0 0,1 0 1 0 0,0 1-1 0 0,-9 20 1 0 0,16-28-9 0 0,1 0 1 0 0,-4 15-1 0 0,5-15-20 0 0,0 5-12 0 0,2-11-32 0 0,1 0 0 0 0,-1-1 1 0 0,0 0-1 0 0,1 1 1 0 0,-1-1-1 0 0,1 1 1 0 0,0-1-1 0 0,-1 0 0 0 0,1 1 1 0 0,0-1-1 0 0,0 0 1 0 0,0 0-1 0 0,0 1 1 0 0,0-1-1 0 0,0 0 0 0 0,0 0 1 0 0,0 0-1 0 0,0 0 1 0 0,1 0-1 0 0,-1-1 1 0 0,0 1-1 0 0,1 0 0 0 0,-1-1 1 0 0,1 1-1 0 0,-1-1 1 0 0,0 1-1 0 0,1-1 1 0 0,-1 1-1 0 0,3-1 1 0 0,0 1-356 0 0,1-1 0 0 0,-1 0 0 0 0,1 0 1 0 0,0 0-1 0 0,-1 0 0 0 0,1-1 1 0 0,-1 0-1 0 0,8-2 0 0 0,8-4-1667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7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0 6448 0 0,'-1'2'11284'0'0,"-3"11"-8717"0"0,-16 48 1965 0 0,-3 33-3708 0 0,20-74-762 0 0,0-1 1 0 0,1 22-1 0 0,2-39-53 0 0,-1-1-7 0 0,1-1-1 0 0,0 1 1 0 0,0 0-1 0 0,0-1 0 0 0,0 1 1 0 0,0-1-1 0 0,0 1 0 0 0,0-1 1 0 0,0 1-1 0 0,0 0 1 0 0,0-1-1 0 0,1 1 0 0 0,-1-1 1 0 0,0 1-1 0 0,0-1 1 0 0,1 1-1 0 0,-1-1 0 0 0,0 1 1 0 0,0-1-1 0 0,1 1 0 0 0,0 0 1 0 0,-1-1-211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8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44 3224 0 0,'1'-6'10137'0'0,"1"-7"-7358"0"0,3-2 140 0 0,-3 6 912 0 0,-2 9-3777 0 0,0-1-1 0 0,-1 1 1 0 0,1 0 0 0 0,-1 1-1 0 0,1-1 1 0 0,-1 0-1 0 0,1 0 1 0 0,0 0 0 0 0,-1 0-1 0 0,1 0 1 0 0,-1 0 0 0 0,1 0-1 0 0,-1 1 1 0 0,1-1 0 0 0,0 0-1 0 0,-1 0 1 0 0,1 1 0 0 0,0-1-1 0 0,-1 0 1 0 0,1 0 0 0 0,0 1-1 0 0,-1-1 1 0 0,1 0 0 0 0,-1 2-1 0 0,-2 2-8 0 0,-1 0 0 0 0,1 1-1 0 0,-1-1 1 0 0,2 1 0 0 0,-1 0 0 0 0,0 0-1 0 0,1 0 1 0 0,-2 7 0 0 0,-1 1-5 0 0,-7 15-19 0 0,2 1 1 0 0,1 0-1 0 0,-7 40 0 0 0,-5 93 243 0 0,19-145-157 0 0,1 1-1 0 0,1 0 1 0 0,2 23-1 0 0,-1-37-72 0 0,-1 0 0 0 0,1 1 0 0 0,0-1 0 0 0,0 0 0 0 0,0 1 0 0 0,1-1 0 0 0,-1 0 0 0 0,1 0 0 0 0,0 0 0 0 0,0 0 0 0 0,1 0 0 0 0,-1-1 0 0 0,1 1 0 0 0,0-1 0 0 0,0 1 0 0 0,0-1 0 0 0,0 0 0 0 0,7 5 0 0 0,-7-7-17 0 0,0 0 0 0 0,1 1 0 0 0,-1-1 0 0 0,1-1 0 0 0,-1 1 0 0 0,0 0 0 0 0,1-1 0 0 0,-1 0 0 0 0,1 0 0 0 0,0 0 0 0 0,-1 0 0 0 0,1-1 0 0 0,-1 1 0 0 0,0-1 0 0 0,1 0 0 0 0,-1 0 0 0 0,1 0 0 0 0,-1 0 0 0 0,0 0 0 0 0,5-4-1 0 0,1 0 47 0 0,0 0-1 0 0,0-1 0 0 0,0 0 0 0 0,-1 0 0 0 0,12-13 1 0 0,-9 8 32 0 0,-2 0 0 0 0,1-1 1 0 0,7-13-1 0 0,-14 20-43 0 0,0 0 0 0 0,0 0 0 0 0,0-1 0 0 0,-1 1 0 0 0,0-1 0 0 0,0 0 0 0 0,-1 0 0 0 0,0 0 0 0 0,0 0 0 0 0,1-8 0 0 0,-2 12-31 0 0,0 0 0 0 0,0 0 0 0 0,-1 0 0 0 0,1 1 1 0 0,0-1-1 0 0,-1 0 0 0 0,1 0 0 0 0,-1 1 0 0 0,1-1 0 0 0,-1 0 0 0 0,0 1 0 0 0,0-1 1 0 0,0 0-1 0 0,0 1 0 0 0,0-1 0 0 0,0 1 0 0 0,0 0 0 0 0,0-1 0 0 0,-1 1 1 0 0,1 0-1 0 0,-1 0 0 0 0,1 0 0 0 0,-1 0 0 0 0,1 0 0 0 0,-1 0 0 0 0,1 0 1 0 0,-1 0-1 0 0,-3 0 0 0 0,1 0 3 0 0,1 0 0 0 0,-1 0 0 0 0,1 1 0 0 0,-1-1 0 0 0,0 1 0 0 0,1 0 0 0 0,-1 0 0 0 0,1 1 0 0 0,-1-1 0 0 0,1 1 0 0 0,-1 0 0 0 0,1 0 0 0 0,-1 0 0 0 0,-3 1 0 0 0,-38 21-22 0 0,1 2 1 0 0,-82 60-1 0 0,120-80-1593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9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16 4144 0 0,'0'0'6450'0'0,"11"-10"2519"0"0,-11 10-8849 0 0,1 0 0 0 0,-1-1 0 0 0,0 1-1 0 0,1-1 1 0 0,-1 1 0 0 0,0 0 0 0 0,1-1-1 0 0,-1 1 1 0 0,1 0 0 0 0,-1-1 0 0 0,0 1-1 0 0,1 0 1 0 0,-1 0 0 0 0,1-1 0 0 0,-1 1 0 0 0,1 0-1 0 0,-1 0 1 0 0,1 0 0 0 0,-1 0 0 0 0,1 0-1 0 0,-1-1 1 0 0,1 1 0 0 0,-1 0 0 0 0,1 0-1 0 0,-1 0 1 0 0,1 1 0 0 0,-1-1 0 0 0,1 0-1 0 0,-1 0 1 0 0,1 0 0 0 0,-1 0 0 0 0,1 0-1 0 0,-1 0 1 0 0,1 1 0 0 0,-1-1 0 0 0,1 0-1 0 0,-1 0 1 0 0,0 1 0 0 0,1-1 0 0 0,-1 0-1 0 0,1 1 1 0 0,-1-1 0 0 0,0 0 0 0 0,1 1-1 0 0,-1-1 1 0 0,0 1 0 0 0,1-1 0 0 0,-1 2 0 0 0,2 0-45 0 0,-1 1 0 0 0,1 0 1 0 0,-1 0-1 0 0,0 0 0 0 0,0 0 1 0 0,1 3-1 0 0,0 3 10 0 0,-1 0-1 0 0,0-1 1 0 0,-1 1-1 0 0,0 0 1 0 0,-1-1-1 0 0,-1 13 1 0 0,-15 54 423 0 0,8-41-240 0 0,-64 257-111 0 0,70-281-170 0 0,0 0 0 0 0,1 0 0 0 0,0 0 0 0 0,1 1 0 0 0,0-1 0 0 0,1 0 0 0 0,1 12 0 0 0,-1-22-20 0 0,0 0-1 0 0,0 1 0 0 0,0-1 0 0 0,0 1 0 0 0,0-1 1 0 0,0 0-1 0 0,0 1 0 0 0,0-1 0 0 0,0 0 0 0 0,0 1 1 0 0,1-1-1 0 0,-1 1 0 0 0,0-1 0 0 0,0 0 0 0 0,1 1 1 0 0,-1-1-1 0 0,0 0 0 0 0,0 0 0 0 0,1 1 0 0 0,-1-1 0 0 0,0 0 1 0 0,1 0-1 0 0,-1 1 0 0 0,0-1 0 0 0,1 0 0 0 0,-1 0 1 0 0,0 0-1 0 0,1 1 0 0 0,-1-1 0 0 0,0 0 0 0 0,1 0 1 0 0,-1 0-1 0 0,1 0 0 0 0,-1 0 0 0 0,0 0 0 0 0,1 0 1 0 0,0 0-1 0 0,0 0-736 0 0,1-1 1 0 0,0 1 0 0 0,-1-1-1 0 0,0 1 1 0 0,1-1 0 0 0,-1 0-1 0 0,1 0 1 0 0,-1 0-1 0 0,2-1 1 0 0,7-6-7161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7832 0 0,'1'0'12295'0'0,"6"0"-11415"0"0,4-1-349 0 0,0 0 0 0 0,13-4 0 0 0,-15 3 119 0 0,0 1 0 0 0,1-1 0 0 0,-1 1 0 0 0,14 1 0 0 0,-20 0-570 0 0,0 1 0 0 0,-1-1 1 0 0,0 0-1 0 0,1 1 0 0 0,-1 0 0 0 0,1 0 1 0 0,-1 0-1 0 0,0 0 0 0 0,1 0 0 0 0,-1 0 0 0 0,0 0 1 0 0,0 1-1 0 0,0-1 0 0 0,0 1 0 0 0,0 0 1 0 0,0-1-1 0 0,-1 1 0 0 0,1 0 0 0 0,0 0 1 0 0,-1 0-1 0 0,2 3 0 0 0,-1-2-80 0 0,-1 1 0 0 0,0-1 0 0 0,0 1 0 0 0,0-1 0 0 0,0 1 0 0 0,0-1 0 0 0,-1 1 0 0 0,1 0 0 0 0,-1-1 0 0 0,0 1 0 0 0,0 0 0 0 0,-1 5 0 0 0,-2 4 0 0 0,-6 25 0 0 0,2-20 15 0 0,0 1 0 0 0,-1-1-1 0 0,-15 25 1 0 0,-36 47 170 0 0,19-30 14 0 0,35-54 213 0 0,4-5-339 0 0,0-1 0 0 0,1 1 1 0 0,-1 0-1 0 0,1 0 1 0 0,-1-1-1 0 0,1 1 1 0 0,-1 0-1 0 0,1 0 1 0 0,-1 0-1 0 0,1 0 0 0 0,0 0 1 0 0,0 0-1 0 0,-1 1 1 0 0,2-1-60 0 0,1-1-1 0 0,-1 1 1 0 0,1-1 0 0 0,-1 0 0 0 0,1 1-1 0 0,-1-1 1 0 0,1 0 0 0 0,-1 0 0 0 0,1 0 0 0 0,-1 0-1 0 0,3 0 1 0 0,24-5-14 0 0,0 0 0 0 0,0-2 0 0 0,35-14 0 0 0,-29 9-1281 0 0,2 0-5600 0 0,-2 1-2348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42 4608 0 0,'-24'-42'20577'0'0,"22"56"-17312"0"0,-9 63-3341 0 0,-45 294 714 0 0,52-331-562 0 0,4-37-146 0 0,0 0 1 0 0,1 0-1 0 0,-1 0 1 0 0,0 1-1 0 0,1-1 1 0 0,0 0-1 0 0,0 0 1 0 0,0 0-1 0 0,0 0 1 0 0,3 4-1 0 0,-3-6-66 0 0,0 0 1 0 0,0 0-1 0 0,0 0 0 0 0,0 0 0 0 0,1 0 0 0 0,-1-1 1 0 0,0 1-1 0 0,1 0 0 0 0,-1-1 0 0 0,0 1 1 0 0,1-1-1 0 0,-1 0 0 0 0,1 1 0 0 0,-1-1 1 0 0,0 0-1 0 0,1 0 0 0 0,-1 0 0 0 0,1 0 0 0 0,-1 0 1 0 0,1 0-1 0 0,-1-1 0 0 0,1 1 0 0 0,-1 0 1 0 0,0-1-1 0 0,1 1 0 0 0,-1-1 0 0 0,1 1 0 0 0,-1-1 1 0 0,2 0-1 0 0,10-9-1587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58 11976 0 0,'-75'5'9386'0'0,"64"-4"-9069"0"0,0 0-1 0 0,0 0 1 0 0,0 1-1 0 0,0 0 1 0 0,1 1-1 0 0,-1 0 1 0 0,1 1-1 0 0,0 0 1 0 0,-15 8-1 0 0,15-7-207 0 0,-1 1 0 0 0,1 0-1 0 0,0 0 1 0 0,1 1 0 0 0,0 0-1 0 0,0 1 1 0 0,-10 10 0 0 0,18-17-85 0 0,-1 1 1 0 0,1 0 0 0 0,-1-1 0 0 0,1 1 0 0 0,0 0-1 0 0,0 0 1 0 0,0 0 0 0 0,0 0 0 0 0,0 0 0 0 0,-1 3-1 0 0,2-4-22 0 0,0 0-1 0 0,0 0 1 0 0,1 0-1 0 0,-1 0 1 0 0,0 0-1 0 0,0 0 0 0 0,1 0 1 0 0,-1 0-1 0 0,0 0 1 0 0,1 0-1 0 0,-1 0 1 0 0,1 0-1 0 0,-1 0 1 0 0,1-1-1 0 0,0 1 1 0 0,-1 0-1 0 0,1 0 1 0 0,0-1-1 0 0,-1 1 0 0 0,1 0 1 0 0,0-1-1 0 0,0 1 1 0 0,0 0-1 0 0,0-1 1 0 0,1 1-1 0 0,5 3 300 0 0,1-1-1 0 0,0 0 1 0 0,-1-1-1 0 0,1 1 1 0 0,13 1 0 0 0,-4 0-153 0 0,3 0 43 0 0,0 1 0 0 0,0 2-1 0 0,0 0 1 0 0,35 18 0 0 0,-50-22-165 0 0,0 0 0 0 0,-1 0 0 0 0,1 0 0 0 0,-1 1 0 0 0,1-1 0 0 0,-1 1 0 0 0,0 0 0 0 0,-1 1 0 0 0,1-1 1 0 0,-1 0-1 0 0,1 1 0 0 0,-1 0 0 0 0,-1 0 0 0 0,1 0 0 0 0,-1 0 0 0 0,0 0 0 0 0,0 0 0 0 0,0 1 0 0 0,-1-1 0 0 0,0 1 0 0 0,0-1 0 0 0,1 12 0 0 0,-3-7-6 0 0,1 0 0 0 0,-2 1 0 0 0,1-1 0 0 0,-1 0 0 0 0,-1 0 0 0 0,0 0 0 0 0,0 0 0 0 0,-1-1 0 0 0,0 1 0 0 0,-1-1-1 0 0,0 0 1 0 0,0 0 0 0 0,-1-1 0 0 0,-13 16 0 0 0,15-21-16 0 0,0 1-1 0 0,1-1 0 0 0,-1 0 1 0 0,0-1-1 0 0,0 1 1 0 0,-1-1-1 0 0,1 0 0 0 0,-1 0 1 0 0,1 0-1 0 0,-1-1 1 0 0,1 1-1 0 0,-1-1 1 0 0,0 0-1 0 0,0 0 0 0 0,1-1 1 0 0,-1 0-1 0 0,-5 0 1 0 0,6 0-4 0 0,0 0 1 0 0,0 0-1 0 0,1-1 1 0 0,-1 1 0 0 0,0-1-1 0 0,1 0 1 0 0,-1 0-1 0 0,0 0 1 0 0,1-1 0 0 0,-1 0-1 0 0,1 1 1 0 0,0-1-1 0 0,0 0 1 0 0,0 0 0 0 0,0-1-1 0 0,0 1 1 0 0,0-1-1 0 0,0 1 1 0 0,1-1 0 0 0,-1 0-1 0 0,-3-6 1 0 0,3 3 14 0 0,0 0-1 0 0,1 0 1 0 0,0-1 0 0 0,0 1 0 0 0,1 0 0 0 0,0-1-1 0 0,0 0 1 0 0,0 1 0 0 0,1-1 0 0 0,0 1 0 0 0,0-1 0 0 0,1 0-1 0 0,0 1 1 0 0,0-1 0 0 0,2-7 0 0 0,4-9 113 0 0,1 1 0 0 0,20-42 0 0 0,88-155 488 0 0,-87 174-3935 0 0,1 2-3616 0 0,-22 32-1922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43 221 7168 0 0,'0'0'652'0'0,"-1"0"-540"0"0,0 0-6 0 0,0 0 0 0 0,0 0-1 0 0,0-1 1 0 0,0 1 0 0 0,0 0 0 0 0,0-1 0 0 0,0 1 0 0 0,0-1 0 0 0,0 0 0 0 0,0 1 0 0 0,1-1 0 0 0,-1 0-1 0 0,0 1 1 0 0,0-1 0 0 0,1 0 0 0 0,-1 0 0 0 0,0 0 0 0 0,1 1 0 0 0,-2-3 0 0 0,-1-1 858 0 0,1 3-684 0 0,1 1 0 0 0,-1-1 0 0 0,1 0 0 0 0,0 0 0 0 0,-1-1 0 0 0,1 1 0 0 0,0 0 0 0 0,0 0 0 0 0,0-1 0 0 0,0 1-1 0 0,0 0 1 0 0,0-1 0 0 0,0 1 0 0 0,1-1 0 0 0,-1 1 0 0 0,0-1 0 0 0,1 1 0 0 0,-1-4 2736 0 0,8 1-2288 0 0,41 9 970 0 0,-33-2-1129 0 0,22 0 0 0 0,21-3 57 0 0,138-4-214 0 0,-86-3-492 0 0,-51 5 477 0 0,70-12 0 0 0,-53 3 103 0 0,-48 8-340 0 0,-1-1 0 0 0,1-1 0 0 0,32-11 0 0 0,-40 4-150 0 0,-19 12 4 0 0,-1 0-1 0 0,1 0 1 0 0,-1 0 0 0 0,1 0-1 0 0,-1 0 1 0 0,1-1 0 0 0,-1 1-1 0 0,1 0 1 0 0,-1 0 0 0 0,0 0-1 0 0,1-1 1 0 0,-1 1-1 0 0,1 0 1 0 0,-1-1 0 0 0,0 1-1 0 0,1 0 1 0 0,-1-1 0 0 0,0 1-1 0 0,1 0 1 0 0,-1-1 0 0 0,0 1-1 0 0,1-1 1 0 0,-1 1-1 0 0,0 0 1 0 0,0-1 0 0 0,0 1-1 0 0,1-1 1 0 0,-1 1 0 0 0,0-1-1 0 0,0 1 1 0 0,0-1-1 0 0,0 1 1 0 0,0-1 0 0 0,0 1-1 0 0,0-1 1 0 0,0 1 0 0 0,0-1-1 0 0,0 1 1 0 0,0-1 0 0 0,0 1-1 0 0,0-1 1 0 0,0 1-1 0 0,-1-1 1 0 0,1 1 0 0 0,0 0-1 0 0,0-1 1 0 0,-1 1 0 0 0,1-1-1 0 0,-15-13 687 0 0,1 5-661 0 0,0 1 0 0 0,-1 0 0 0 0,-1 1 0 0 0,1 1-1 0 0,-1 0 1 0 0,-28-5 0 0 0,43 11-23 0 0,-1-1 0 0 0,1 1 0 0 0,-1 0 0 0 0,1 0 0 0 0,-1 0 0 0 0,1 0 0 0 0,0 0 0 0 0,-1 0 0 0 0,1 1 0 0 0,-1-1 0 0 0,1 0 0 0 0,0 1 0 0 0,-3 0 0 0 0,4 0 203 0 0,11-7-150 0 0,7 2-56 0 0,1 0 0 0 0,0 1 0 0 0,0 0-1 0 0,37 2 1 0 0,-54 1-11 0 0,0 0-1 0 0,0 1 1 0 0,0-1 0 0 0,-1 0-1 0 0,1 1 1 0 0,0 0 0 0 0,0-1-1 0 0,-1 1 1 0 0,1 0 0 0 0,0 0-1 0 0,-1 0 1 0 0,1 0-1 0 0,-1 0 1 0 0,1 1 0 0 0,-1-1-1 0 0,0 0 1 0 0,1 1 0 0 0,-1-1-1 0 0,0 1 1 0 0,1 1-1 0 0,-1-1 5 0 0,1 0-1 0 0,-1 0 0 0 0,0 0 1 0 0,0 0-1 0 0,-1 0 0 0 0,1 0 0 0 0,0 0 1 0 0,-1 0-1 0 0,1 0 0 0 0,-1 0 0 0 0,1 0 1 0 0,-1 1-1 0 0,0-1 0 0 0,0 0 1 0 0,0 0-1 0 0,-1 5 0 0 0,-3 15 8 0 0,3-18-19 0 0,1 0-1 0 0,-1-1 0 0 0,0 1 0 0 0,1-1 0 0 0,-2 1 0 0 0,1-1 0 0 0,0 1 0 0 0,-1-1 0 0 0,-2 5 0 0 0,0-3-403 0 0,0 0 0 0 0,0 1 0 0 0,-1-1 0 0 0,0-1 0 0 0,0 1 0 0 0,0-1 0 0 0,0 0-1 0 0,-1 0 1 0 0,1 0 0 0 0,-1-1 0 0 0,0 0 0 0 0,0 0 0 0 0,-10 3 0 0 0,2-5-949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0 14712 0 0,'0'0'1121'0'0,"-8"11"-626"0"0,-14 18 493 0 0,1 0 1 0 0,1 2 0 0 0,-21 46 0 0 0,30-52-581 0 0,0 0-1 0 0,2 1 0 0 0,1 0 1 0 0,2 0-1 0 0,-5 32 0 0 0,11-55-350 0 0,-1 0 0 0 0,1-1 0 0 0,0 1 0 0 0,0 0 0 0 0,0 0-1 0 0,0 0 1 0 0,1 0 0 0 0,-1 0 0 0 0,1 0 0 0 0,0 0 0 0 0,0 0-1 0 0,0 0 1 0 0,0-1 0 0 0,3 6 0 0 0,-3-6-39 0 0,1-1 0 0 0,-1 1 0 0 0,1 0-1 0 0,0-1 1 0 0,0 1 0 0 0,0-1 0 0 0,0 1 0 0 0,0-1 0 0 0,0 0 0 0 0,0 0-1 0 0,1 0 1 0 0,-1 0 0 0 0,0 0 0 0 0,0 0 0 0 0,1-1 0 0 0,-1 1 0 0 0,1-1-1 0 0,2 1 1 0 0,2-1-93 0 0,0 0-1 0 0,0 0 0 0 0,1-1 1 0 0,-1 0-1 0 0,0 0 0 0 0,7-2 0 0 0,23-8-5700 0 0,-36 10 5300 0 0,27-8-6893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38 5984 0 0,'-27'-20'1894'0'0,"23"17"-972"0"0,-1 1-1 0 0,1 0 1 0 0,-1 0-1 0 0,1 0 1 0 0,-1 0 0 0 0,0 1-1 0 0,-7-2 1 0 0,10 3-532 0 0,-1 0-1 0 0,0 0 1 0 0,0 0-1 0 0,0 0 1 0 0,0 0 0 0 0,0 1-1 0 0,0-1 1 0 0,0 1 0 0 0,0-1-1 0 0,0 1 1 0 0,1 0 0 0 0,-1 1-1 0 0,-3 0 1 0 0,3 0-580 0 0,0 0 1 0 0,0 0-1 0 0,1 1 1 0 0,-1-1-1 0 0,0 0 1 0 0,1 1 0 0 0,-4 5-1 0 0,-1 0 254 0 0,0 1 0 0 0,1 1 0 0 0,1-1 1 0 0,-1 1-1 0 0,2 0 0 0 0,-1 0 0 0 0,1 0 0 0 0,1 1 0 0 0,-4 16 0 0 0,3-1 360 0 0,-2 43-1 0 0,6-59-256 0 0,1 1 0 0 0,-1-1 0 0 0,2 1 1 0 0,0-1-1 0 0,0 0 0 0 0,1 1 0 0 0,3 9 0 0 0,-5-18-103 0 0,0 0 0 0 0,0 0-1 0 0,1 0 1 0 0,-1 0 0 0 0,0 0-1 0 0,1-1 1 0 0,-1 1 0 0 0,1 0-1 0 0,0-1 1 0 0,-1 1 0 0 0,1-1-1 0 0,0 0 1 0 0,0 1-1 0 0,0-1 1 0 0,0 0 0 0 0,0 0-1 0 0,0 0 1 0 0,0 0 0 0 0,1-1-1 0 0,-1 1 1 0 0,0 0 0 0 0,0-1-1 0 0,1 0 1 0 0,-1 0 0 0 0,0 1-1 0 0,0-1 1 0 0,1 0 0 0 0,-1-1-1 0 0,0 1 1 0 0,1 0 0 0 0,-1-1-1 0 0,0 1 1 0 0,0-1 0 0 0,4-1-1 0 0,-4 1-20 0 0,1 0-1 0 0,-1 0 0 0 0,0 0 0 0 0,-1 0 1 0 0,1 0-1 0 0,0 0 0 0 0,0 0 0 0 0,0 0 1 0 0,-1-1-1 0 0,1 1 0 0 0,0-1 0 0 0,-1 1 1 0 0,0-1-1 0 0,1 0 0 0 0,-1 0 1 0 0,0 1-1 0 0,0-1 0 0 0,0 0 0 0 0,0 0 1 0 0,0 0-1 0 0,0 0 0 0 0,0 0 0 0 0,-1 0 1 0 0,1 0-1 0 0,-1-1 0 0 0,0 1 1 0 0,0 0-1 0 0,1 0 0 0 0,-1 0 0 0 0,0 0 1 0 0,-1-1-1 0 0,1 1 0 0 0,0 0 0 0 0,-1 0 1 0 0,1 0-1 0 0,-2-4 0 0 0,1 5-35 0 0,1 1 0 0 0,-1-1-1 0 0,1 0 1 0 0,-1 0 0 0 0,1 0 0 0 0,-1 1-1 0 0,1-1 1 0 0,-1 0 0 0 0,0 1 0 0 0,1-1-1 0 0,-1 1 1 0 0,0-1 0 0 0,0 1 0 0 0,1-1-1 0 0,-1 1 1 0 0,0-1 0 0 0,0 1 0 0 0,0 0-1 0 0,-1-1 1 0 0,0 0-19 0 0,-1 1 0 0 0,0 0-1 0 0,1-1 1 0 0,-1 1 0 0 0,1 0 0 0 0,-6 1-1 0 0,-3 1-303 0 0,1 0 1 0 0,-16 6-1 0 0,21-6 100 0 0,-8 3-1830 0 0,1 2-6145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4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60 274 4608 0 0,'-4'-1'203'0'0,"0"0"1"0"0,0-1-1 0 0,0 0 1 0 0,1 0 0 0 0,-1 0-1 0 0,0 0 1 0 0,1-1-1 0 0,-7-5 1 0 0,7 6 751 0 0,1 0 1 0 0,0-1 0 0 0,0 1-1 0 0,0-1 1 0 0,0 1 0 0 0,0-1-1 0 0,-1-4 1 0 0,2 6-793 0 0,1 0 0 0 0,0 0 0 0 0,0 1 0 0 0,0-1 0 0 0,0 0 0 0 0,0 0 1 0 0,0 0-1 0 0,0 0 0 0 0,0 0 0 0 0,0 1 0 0 0,0-1 0 0 0,1 0 0 0 0,-1 0 0 0 0,0 0 0 0 0,0 0 0 0 0,1 1 1 0 0,-1-1-1 0 0,1 0 0 0 0,-1 0 0 0 0,1 1 0 0 0,-1-1 0 0 0,1 0 0 0 0,-1 1 0 0 0,1-1 0 0 0,-1 1 0 0 0,1-1 1 0 0,0 0-1 0 0,0 1 0 0 0,-1-1 0 0 0,1 1 0 0 0,0 0 0 0 0,0-1 0 0 0,-1 1 0 0 0,1 0 0 0 0,0-1 0 0 0,0 1 1 0 0,1 0-1 0 0,2-2 71 0 0,0 1 0 0 0,0 0 0 0 0,1-1 0 0 0,-1 2 0 0 0,0-1 0 0 0,5 0 0 0 0,14 2 429 0 0,24 4 1 0 0,-24-1-349 0 0,25-1 1 0 0,52-2 957 0 0,93-2-658 0 0,60-16-71 0 0,-43 7 623 0 0,-111 6-1503 0 0,-95 4 348 0 0,81-6 356 0 0,-73 4-351 0 0,0-1 0 0 0,0 1 0 0 0,0-2 0 0 0,21-8 0 0 0,-29 10-22 0 0,0 0 1 0 0,-1 0-1 0 0,1-1 0 0 0,-1 1 1 0 0,0-1-1 0 0,5-4 0 0 0,-7 6 41 0 0,-1 1 0 0 0,1-1 1 0 0,-1 1-1 0 0,1-1 0 0 0,-1 0 0 0 0,1 1 0 0 0,-1-1 0 0 0,1 0 0 0 0,-1 1 0 0 0,0-1 0 0 0,1 0 1 0 0,-1 1-1 0 0,0-1 0 0 0,0 0 0 0 0,0 0 0 0 0,1 0 0 0 0,-1 1 0 0 0,0-1 0 0 0,0 0 1 0 0,0 0-1 0 0,0 0 0 0 0,0 1 0 0 0,0-1 0 0 0,0 0 0 0 0,-1 0 0 0 0,1 1 0 0 0,0-1 1 0 0,0 0-1 0 0,-1 0 0 0 0,1 1 0 0 0,0-1 0 0 0,-1 0 0 0 0,1 0 0 0 0,-1 1 0 0 0,1-1 1 0 0,-1 1-1 0 0,1-1 0 0 0,-1 0 0 0 0,1 1 0 0 0,-2-1 0 0 0,-2-3 28 0 0,1 1-50 0 0,-1 0 0 0 0,0-1 0 0 0,0 2-1 0 0,-1-1 1 0 0,1 0 0 0 0,-1 1 0 0 0,1 0 0 0 0,-1 0 0 0 0,0 0-1 0 0,-5-1 1 0 0,-20-3-14 0 0,-1 1 0 0 0,-59-2 0 0 0,48 7 0 0 0,42 0 0 0 0,0 0 0 0 0,-1 0 0 0 0,1 1 0 0 0,0-1 0 0 0,0 0 0 0 0,0 0 0 0 0,0 0 0 0 0,0 0 0 0 0,0-1 0 0 0,0 1 0 0 0,0 0 0 0 0,-1 0 0 0 0,1 0 0 0 0,0 0 0 0 0,0 0 0 0 0,0 0 0 0 0,0 0 0 0 0,0 0 0 0 0,0 0 0 0 0,0 0 0 0 0,0 0 0 0 0,0 0 0 0 0,-1 0 0 0 0,1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0,0-1 0 0 0,1 1 0 0 0,-1 0 0 0 0,0 0 0 0 0,0 0 0 0 0,0 0 0 0 0,0 0 0 0 0,0 0 0 0 0,5-5 0 0 0,9-1-1 0 0,0 0 0 0 0,1 0 0 0 0,0 2 0 0 0,0 0 0 0 0,1 0 0 0 0,-1 2 0 0 0,1 0 0 0 0,-1 0 0 0 0,1 2 0 0 0,21 1 0 0 0,-34-1-3 0 0,1 1 0 0 0,0 0 0 0 0,-1-1 0 0 0,1 1-1 0 0,-1 1 1 0 0,1-1 0 0 0,-1 0 0 0 0,1 1 0 0 0,-1 0-1 0 0,0-1 1 0 0,0 1 0 0 0,0 1 0 0 0,4 3-1 0 0,-5-5 6 0 0,-1 1 0 0 0,1-1-1 0 0,-1 1 1 0 0,0-1 0 0 0,1 1-1 0 0,-1 0 1 0 0,0 0 0 0 0,0 0-1 0 0,-1 0 1 0 0,1 0 0 0 0,0 0-1 0 0,0 0 1 0 0,-1 0 0 0 0,0 0-1 0 0,1 0 1 0 0,-1 0 0 0 0,0 0-1 0 0,0 0 1 0 0,0 0 0 0 0,0 0-1 0 0,0 0 1 0 0,0 1-1 0 0,-1-1 1 0 0,-1 4 0 0 0,-1 4 2 0 0,-1 1 0 0 0,0-1 0 0 0,-1 0 0 0 0,0 0 0 0 0,-1 0 0 0 0,0-1 0 0 0,-11 13 0 0 0,13-19-391 0 0,0 0 1 0 0,0 0-1 0 0,0-1 1 0 0,-1 1-1 0 0,1-1 1 0 0,-1 0-1 0 0,0 0 0 0 0,1-1 1 0 0,-1 0-1 0 0,0 1 1 0 0,-6-1-1 0 0,-2 2-1756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2.3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 11056 0 0,'-11'5'1200'0'0,"10"-5"-1042"0"0,1 1 0 0 0,-1-1 0 0 0,1 1 0 0 0,-1-1 0 0 0,1 1 0 0 0,0-1 0 0 0,-1 1 0 0 0,1 0 0 0 0,-1-1 1 0 0,1 1-1 0 0,0 0 0 0 0,0-1 0 0 0,-1 1 0 0 0,1 0 0 0 0,0-1 0 0 0,0 1 0 0 0,0 0 0 0 0,0-1 0 0 0,0 1 0 0 0,0 0 1 0 0,0 0-1 0 0,0-1 0 0 0,0 1 0 0 0,0 0 0 0 0,0 0 0 0 0,0-1 0 0 0,1 1 0 0 0,-1 0 0 0 0,0-1 0 0 0,0 1 0 0 0,1 0 1 0 0,-1-1-1 0 0,0 1 0 0 0,1-1 0 0 0,-1 1 0 0 0,1 0 0 0 0,-1-1 0 0 0,1 1 0 0 0,-1-1 0 0 0,1 1 0 0 0,-1-1 0 0 0,1 0 1 0 0,0 1-1 0 0,0 0 0 0 0,2 1 1060 0 0,1 1 0 0 0,-1-1 0 0 0,0 0 0 0 0,1 0 0 0 0,7 3 0 0 0,23 2-272 0 0,-24-6-703 0 0,0 1 1 0 0,12 3 0 0 0,-20-4-216 0 0,1 0 1 0 0,-1 0-1 0 0,0 0 1 0 0,0 0 0 0 0,0 0-1 0 0,0 0 1 0 0,0 0-1 0 0,0 1 1 0 0,-1-1-1 0 0,1 1 1 0 0,0-1-1 0 0,-1 1 1 0 0,1 0 0 0 0,2 3-1 0 0,-2-1-20 0 0,-1 0 1 0 0,1-1-1 0 0,-1 1 0 0 0,0 0 1 0 0,0 0-1 0 0,0 0 0 0 0,-1 1 0 0 0,1-1 1 0 0,-1 0-1 0 0,0 0 0 0 0,0 0 1 0 0,0 0-1 0 0,-1 0 0 0 0,1 1 1 0 0,-1-1-1 0 0,0 0 0 0 0,0 0 0 0 0,-1 0 1 0 0,1-1-1 0 0,-1 1 0 0 0,-4 7 1 0 0,0-2-338 0 0,0 1 0 0 0,0-1 0 0 0,-1-1 0 0 0,0 1 0 0 0,-1-1 0 0 0,0-1 0 0 0,-10 8 0 0 0,-12 5-2366 0 0,16-12 719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220 6 9816 0 0,'0'0'889'0'0,"-13"-4"-98"0"0,8 3 2627 0 0,2 1-3090 0 0,-1 0 1 0 0,1 1-1 0 0,-1-1 0 0 0,1 1 0 0 0,0 0 1 0 0,0 0-1 0 0,-1 0 0 0 0,1 1 0 0 0,0-1 1 0 0,0 1-1 0 0,0 0 0 0 0,1 0 0 0 0,-1 0 1 0 0,0 0-1 0 0,1 0 0 0 0,-3 3 0 0 0,-5 5-160 0 0,1 1-1 0 0,-12 19 1 0 0,11-16 145 0 0,-6 9-157 0 0,1 0 1 0 0,-24 51-1 0 0,34-60 48 0 0,0 0-1 0 0,0 0 1 0 0,2 1-1 0 0,-1-1 1 0 0,2 1-1 0 0,0 0 1 0 0,0 19-1 0 0,2-28-126 0 0,1 0-1 0 0,-1 0 0 0 0,1-1 1 0 0,-1 1-1 0 0,2 0 0 0 0,-1-1 1 0 0,1 1-1 0 0,0-1 0 0 0,0 1 1 0 0,0-1-1 0 0,4 7 0 0 0,-3-9-56 0 0,-1 0-1 0 0,1 0 1 0 0,-1 0 0 0 0,1 0-1 0 0,0 0 1 0 0,0-1-1 0 0,1 1 1 0 0,-1-1-1 0 0,0 0 1 0 0,1 0-1 0 0,-1 0 1 0 0,1-1 0 0 0,0 1-1 0 0,-1-1 1 0 0,1 0-1 0 0,0 0 1 0 0,7 1-1 0 0,5-1-464 0 0,1 0 1 0 0,-1-1-1 0 0,0-1 0 0 0,0-1 0 0 0,0 0 0 0 0,0-1 1 0 0,31-10-1 0 0,-16 4-889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1 13824 0 0,'0'0'629'0'0,"-16"5"238"0"0,12-3-581 0 0,0 1 1 0 0,0-1-1 0 0,1 1 0 0 0,-1 0 1 0 0,1 0-1 0 0,0 1 1 0 0,0-1-1 0 0,0 1 1 0 0,0-1-1 0 0,1 1 1 0 0,-5 8-1 0 0,1-1-125 0 0,1 0-1 0 0,1 1 1 0 0,-5 14-1 0 0,5-8-26 0 0,0 0-1 0 0,2 1 0 0 0,0 0 0 0 0,1-1 0 0 0,1 1 0 0 0,0 0 0 0 0,2 0 0 0 0,0-1 0 0 0,1 1 0 0 0,11 34 0 0 0,-13-49-94 0 0,0 0-1 0 0,1 0 1 0 0,0 0-1 0 0,0 0 1 0 0,0-1-1 0 0,0 1 1 0 0,0-1-1 0 0,1 1 1 0 0,-1-1-1 0 0,1 0 1 0 0,0 0-1 0 0,0 0 1 0 0,0 0-1 0 0,1 0 1 0 0,5 3-1 0 0,-6-5-21 0 0,-1 0 0 0 0,1 0-1 0 0,-1 0 1 0 0,1 0 0 0 0,-1-1-1 0 0,1 1 1 0 0,-1-1 0 0 0,1 0 0 0 0,0 0-1 0 0,-1 0 1 0 0,1 0 0 0 0,0 0 0 0 0,-1-1-1 0 0,1 1 1 0 0,-1-1 0 0 0,1 1-1 0 0,-1-1 1 0 0,1 0 0 0 0,-1 0 0 0 0,1 0-1 0 0,-1 0 1 0 0,0-1 0 0 0,1 1 0 0 0,-1-1-1 0 0,4-3 1 0 0,-2 2 198 0 0,1-1 0 0 0,-1 0 0 0 0,0-1 0 0 0,0 1 0 0 0,-1-1 0 0 0,1 0 0 0 0,-1 1 0 0 0,3-7 0 0 0,-5 8-160 0 0,0 1 1 0 0,0 0-1 0 0,0-1 1 0 0,-1 1-1 0 0,1-1 1 0 0,0 1-1 0 0,-1-1 1 0 0,0 1-1 0 0,1-1 1 0 0,-1 0-1 0 0,0 1 1 0 0,-1-1-1 0 0,1 1 1 0 0,0-1-1 0 0,-1 1 0 0 0,1-1 1 0 0,-1 1-1 0 0,0-1 1 0 0,0 1-1 0 0,-2-5 1 0 0,2 6-40 0 0,0-1 0 0 0,0 0-1 0 0,0 1 1 0 0,-1-1 0 0 0,1 1 0 0 0,0-1 0 0 0,-1 1-1 0 0,1 0 1 0 0,-1-1 0 0 0,0 1 0 0 0,1 0 0 0 0,-1 0-1 0 0,0 0 1 0 0,0 1 0 0 0,1-1 0 0 0,-1 0 0 0 0,-2 0-1 0 0,0 0 27 0 0,1 1 0 0 0,-1-1 0 0 0,1 1 0 0 0,-1 0 0 0 0,1 0-1 0 0,-1 1 1 0 0,1-1 0 0 0,-1 1 0 0 0,-4 1 0 0 0,1 0-257 0 0,0 1 1 0 0,0-1-1 0 0,0 2 1 0 0,0-1-1 0 0,0 1 1 0 0,0 0-1 0 0,1 0 0 0 0,-8 8 1 0 0,6-5-798 0 0,-1-1-11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6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123 246 4608 0 0,'-11'5'-272'0'0,"0"1"2461"0"0,0 0 0 0 0,-14 3 0 0 0,22-8-1668 0 0,0 0 1 0 0,0 0-1 0 0,-1 0 0 0 0,1-1 0 0 0,0 0 1 0 0,0 1-1 0 0,-1-1 0 0 0,1 0 0 0 0,0-1 1 0 0,-1 1-1 0 0,1-1 0 0 0,-6-1 0 0 0,-7-6 2948 0 0,16 4-719 0 0,6 1-1929 0 0,14-1-450 0 0,0 1-1 0 0,0 1 1 0 0,31 1-1 0 0,10-1-61 0 0,128-8 81 0 0,22-3-152 0 0,-39 0 71 0 0,-95 9-234 0 0,0-4-1 0 0,138-32 1 0 0,-204 36 223 0 0,1 0 0 0 0,0 0-1 0 0,-1-1 1 0 0,0 0 0 0 0,19-13 0 0 0,-30 18-295 0 0,0 0-1 0 0,1 0 1 0 0,-1-1 0 0 0,0 1 0 0 0,0 0-1 0 0,0-1 1 0 0,1 1 0 0 0,-1 0 0 0 0,0-1 0 0 0,0 1-1 0 0,0 0 1 0 0,0-1 0 0 0,0 1 0 0 0,0 0 0 0 0,0-1-1 0 0,0 1 1 0 0,0 0 0 0 0,0-1 0 0 0,0 1 0 0 0,0-1-1 0 0,0 1 1 0 0,0 0 0 0 0,0-1 0 0 0,0 1-1 0 0,0 0 1 0 0,0-1 0 0 0,0 1 0 0 0,0 0 0 0 0,-1-1-1 0 0,1 1 1 0 0,0 0 0 0 0,0-1 0 0 0,0 1 0 0 0,-1 0-1 0 0,1 0 1 0 0,0-1 0 0 0,0 1 0 0 0,-1 0-1 0 0,-10-11 159 0 0,1 4-91 0 0,-1 1 0 0 0,0 1-1 0 0,0-1 1 0 0,-1 2 0 0 0,-13-5 0 0 0,-12-4 71 0 0,31 10-111 0 0,-4-1-18 0 0,-1 0 0 0 0,-18-5 1 0 0,1 0-55 0 0,24 6 36 0 0,-1 1-1 0 0,0 1 1 0 0,-10-3 0 0 0,10 3 6 0 0,46-4-64 0 0,-12 6 43 0 0,0 1-1 0 0,57 10 1 0 0,-79-10 21 0 0,0 0 0 0 0,-1 0 0 0 0,1 1 0 0 0,11 6 0 0 0,-17-9 0 0 0,1 1 0 0 0,-1 0 0 0 0,0 0 0 0 0,1-1 0 0 0,-1 1 0 0 0,0 0 0 0 0,1 0 0 0 0,-1 1 0 0 0,0-1 0 0 0,0 0 0 0 0,0 0 0 0 0,0 0 0 0 0,0 1 0 0 0,-1-1 0 0 0,1 1 0 0 0,0-1 0 0 0,0 0 0 0 0,-1 1 0 0 0,1-1 0 0 0,-1 1 0 0 0,0 0 0 0 0,1-1 0 0 0,-1 1 0 0 0,0-1 0 0 0,0 1 0 0 0,0 0 0 0 0,0 1 0 0 0,-1-1 8 0 0,1 1 0 0 0,-1 0 0 0 0,-1-1 0 0 0,1 1 1 0 0,0-1-1 0 0,-1 1 0 0 0,1-1 0 0 0,-1 0 0 0 0,1 1 0 0 0,-4 1 0 0 0,-21 21 113 0 0,22-22-88 0 0,-6 6-109 0 0,0 0 0 0 0,-1-2-1 0 0,0 1 1 0 0,0-1 0 0 0,-1-1 0 0 0,0 0 0 0 0,0-1 0 0 0,0 0 0 0 0,-1-1 0 0 0,1 0 0 0 0,-1-1 0 0 0,0 0 0 0 0,0-1 0 0 0,-19 0-1 0 0,20-1-866 0 0,7-1 217 0 0,0 0 0 0 0,0 0 0 0 0,-1 0 0 0 0,1-1 1 0 0,-8-1-1 0 0,2-3-1429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51 4608 0 0,'0'0'208'0'0,"10"-17"9728"0"0,-9 15-9502 0 0,-1 1 186 0 0,0-1-427 0 0,0 0 0 0 0,0 0 0 0 0,-1 0 0 0 0,1 1 0 0 0,-1-1 0 0 0,1 0 0 0 0,-1 0 0 0 0,0 0 0 0 0,1 1 0 0 0,-1-1 0 0 0,0 1 0 0 0,0-1 0 0 0,-1 1 0 0 0,1-1 0 0 0,0 1 0 0 0,-2-2 0 0 0,3 3-41 0 0,-2 0-66 0 0,0 0 0 0 0,0 0 0 0 0,1 0 0 0 0,-1 0-1 0 0,0 1 1 0 0,0-1 0 0 0,0 1 0 0 0,1-1 0 0 0,-1 1 0 0 0,-2 1-1 0 0,-6 6 103 0 0,1 0 0 0 0,0 1-1 0 0,0 0 1 0 0,1 0 0 0 0,0 1-1 0 0,0 0 1 0 0,1 0 0 0 0,-8 16-1 0 0,6-6 68 0 0,0 0-1 0 0,1 0 0 0 0,2 0 0 0 0,-6 23 0 0 0,11-35-189 0 0,-1 1-1 0 0,2-1 1 0 0,-1 0-1 0 0,1 11 1 0 0,0-15-50 0 0,1 0 0 0 0,-1-1 0 0 0,1 1-1 0 0,-1 0 1 0 0,1 0 0 0 0,1-1 0 0 0,-1 1 0 0 0,0-1 0 0 0,1 1 0 0 0,0-1 0 0 0,2 5 0 0 0,-3-7-37 0 0,-1-1 0 0 0,1 1 1 0 0,0 0-1 0 0,-1-1 0 0 0,1 1 1 0 0,0 0-1 0 0,0-1 1 0 0,-1 1-1 0 0,1-1 0 0 0,0 1 1 0 0,0-1-1 0 0,0 0 0 0 0,0 1 1 0 0,-1-1-1 0 0,1 0 1 0 0,0 1-1 0 0,0-1 0 0 0,0 0 1 0 0,0 0-1 0 0,1 0 0 0 0,7-2-4043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3 6912 0 0,'-1'-1'8861'0'0,"-9"0"-6757"0"0,4 2-1770 0 0,1 0-1 0 0,-1 1 1 0 0,1 0 0 0 0,-1 0-1 0 0,1 1 1 0 0,0-1 0 0 0,0 1 0 0 0,-5 4-1 0 0,-38 30 58 0 0,36-26-282 0 0,1 1 0 0 0,0 0 1 0 0,1 0-1 0 0,0 1 0 0 0,1 0 0 0 0,1 1 0 0 0,0 0 0 0 0,1 0 0 0 0,-8 21 0 0 0,13-29-56 0 0,1 0 0 0 0,-1 0 0 0 0,1 0 0 0 0,0 0 0 0 0,0 1 0 0 0,1-1 0 0 0,0 0 0 0 0,0 0 0 0 0,0 1 0 0 0,1-1 0 0 0,0 0 0 0 0,0 0 0 0 0,1 0 0 0 0,0 0 0 0 0,0 0 0 0 0,0 0 0 0 0,1 0 0 0 0,5 10-1 0 0,-5-12-44 0 0,-1-1-1 0 0,1 1 0 0 0,0-1 1 0 0,0 0-1 0 0,0 1 0 0 0,0-1 0 0 0,1-1 1 0 0,-1 1-1 0 0,1 0 0 0 0,0-1 0 0 0,0 0 1 0 0,0 0-1 0 0,0 0 0 0 0,0 0 0 0 0,0 0 1 0 0,0-1-1 0 0,0 0 0 0 0,1 0 0 0 0,-1 0 1 0 0,1-1-1 0 0,-1 1 0 0 0,0-1 1 0 0,1 0-1 0 0,-1 0 0 0 0,1-1 0 0 0,8-1 1 0 0,-3 0 148 0 0,0-1 1 0 0,0 0-1 0 0,0-1 1 0 0,-1 0 0 0 0,1-1-1 0 0,-1 0 1 0 0,0 0-1 0 0,-1-1 1 0 0,1 0 0 0 0,11-10-1 0 0,-13 10-114 0 0,0-1-1 0 0,0 1 0 0 0,-1-1 1 0 0,0 0-1 0 0,7-11 0 0 0,-13 18-41 0 0,1 0 0 0 0,-1-1 0 0 0,0 1 0 0 0,0 0 0 0 0,0 0 0 0 0,0-1 0 0 0,0 1 0 0 0,1 0 0 0 0,-1 0 0 0 0,0-1 0 0 0,0 1 0 0 0,0 0 0 0 0,0-1 0 0 0,0 1 0 0 0,0 0 0 0 0,0-1 0 0 0,0 1 0 0 0,0 0 0 0 0,0 0 0 0 0,0-1 0 0 0,0 1 0 0 0,0 0 0 0 0,-1-1 0 0 0,1 1 0 0 0,0 0 0 0 0,0 0 0 0 0,0-1 0 0 0,0 1 0 0 0,0 0 0 0 0,-1 0 0 0 0,1-1 0 0 0,0 1 0 0 0,0 0 0 0 0,0 0 0 0 0,-1-1 0 0 0,1 1 0 0 0,0 0 0 0 0,0 0 0 0 0,-1 0 0 0 0,1 0 0 0 0,0-1 0 0 0,0 1 0 0 0,-1 0 0 0 0,1 0 0 0 0,-1 0 0 0 0,-6-2 0 0 0,-5 1-44 0 0,0 0 0 0 0,0 1 0 0 0,0 0 0 0 0,1 0-1 0 0,-1 1 1 0 0,0 1 0 0 0,-11 3 0 0 0,-27 9-393 0 0,47-14 574 0 0,3 0-127 0 0,1 0-1 0 0,-1 0 1 0 0,0 0 0 0 0,0 0 0 0 0,0 1-1 0 0,0-1 1 0 0,0 0 0 0 0,0 0 0 0 0,0 0-1 0 0,0 0 1 0 0,0 0 0 0 0,0 0 0 0 0,0 0-1 0 0,0 0 1 0 0,0 0 0 0 0,1 0 0 0 0,-1 1-1 0 0,0-1 1 0 0,0 0 0 0 0,0 0 0 0 0,0 0-1 0 0,0 0 1 0 0,0 0 0 0 0,0 0 0 0 0,0 0-1 0 0,0 1 1 0 0,0-1 0 0 0,0 0 0 0 0,0 0-1 0 0,0 0 1 0 0,0 0 0 0 0,0 0 0 0 0,0 0-1 0 0,0 0 1 0 0,0 0 0 0 0,-1 1 0 0 0,1-1-1 0 0,0 0 1 0 0,0 0 0 0 0,0 0 0 0 0,0 0-1 0 0,0 0 1 0 0,0 0 0 0 0,0 0 0 0 0,0 0-1 0 0,0 0 1 0 0,0 0 0 0 0,0 0 0 0 0,0 1-1 0 0,-1-1 1 0 0,1 0 0 0 0,0 0 0 0 0,0 0-1 0 0,0 0 1 0 0,0 0 0 0 0,0 0 0 0 0,0 0-1 0 0,0 0 1 0 0,0 0 0 0 0,-1 0 0 0 0,1 0-1 0 0,0 0 1 0 0,0 0 0 0 0,1 1-453 0 0,-5 5-2997 0 0,1-2 1744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0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755 94 6624 0 0,'0'0'4681'0'0,"-15"-14"-1428"0"0,2-6-830 0 0,13 19-1981 0 0,-17-10 774 0 0,10 10-701 0 0,5 1-443 0 0,1-1 1 0 0,0 1-1 0 0,-1 0 0 0 0,1 0 1 0 0,0 0-1 0 0,0 0 0 0 0,-1 0 1 0 0,1 0-1 0 0,0 0 0 0 0,-1 0 1 0 0,-1 1-1 0 0,-10 2 284 0 0,-15 4 254 0 0,-40 15-1 0 0,15 1-61 0 0,-46 29 677 0 0,73-34-1074 0 0,1 1 1 0 0,0 1-1 0 0,-25 26 0 0 0,9-10 156 0 0,24-21-140 0 0,-20 21-1 0 0,6-6-19 0 0,23-23-98 0 0,0 0-1 0 0,1 1 1 0 0,-13 15 0 0 0,-8 17 45 0 0,15-22 33 0 0,0 1 0 0 0,1 0-1 0 0,1 1 1 0 0,-16 37 0 0 0,21-31-14 0 0,0 1 1 0 0,1-1 0 0 0,-1 55-1 0 0,4-64-101 0 0,3 11-1 0 0,0 0 0 0 0,2-1-1 0 0,1 1 1 0 0,1-1 0 0 0,12 39-1 0 0,-13-52-106 0 0,0 0 0 0 0,1 0 0 0 0,0-1 0 0 0,1 1 0 0 0,15 22 0 0 0,0 3 548 0 0,-5-6-42 0 0,-6-19-355 0 0,0 1 0 0 0,1-1 0 0 0,1-1 0 0 0,0 0 0 0 0,1-1 1 0 0,0 0-1 0 0,1-1 0 0 0,0 0 0 0 0,1-1 0 0 0,0-1 0 0 0,1-1 1 0 0,23 11-1 0 0,-11-7 11 0 0,-17-7 61 0 0,1-1 0 0 0,-1 0-1 0 0,22 6 1 0 0,15 0 281 0 0,-35-7-278 0 0,1 1 1 0 0,-1-2 0 0 0,1 0 0 0 0,0-1-1 0 0,17 0 1 0 0,-13-2-22 0 0,0-1 101 0 0,36-5-1 0 0,-18-2 56 0 0,-1-1-1 0 0,-1-1 0 0 0,0-2 1 0 0,-1-1-1 0 0,63-37 1 0 0,-49 23 3 0 0,21-15 53 0 0,-46 26-294 0 0,-2-1 0 0 0,0-1 0 0 0,-1-1 0 0 0,-1-1 0 0 0,-1 0 0 0 0,27-45 0 0 0,-28 40 11 0 0,20-44-1 0 0,-19 33-89 0 0,-9 23 31 0 0,-1-1 0 0 0,5-19 0 0 0,-3 1 215 0 0,9-62-1 0 0,-16 74-193 0 0,1-1 0 0 0,11-35 0 0 0,-12 47 0 0 0,-1 0 0 0 0,0 0 0 0 0,0 0 0 0 0,-1-12 0 0 0,0 22 0 0 0,-3-55 64 0 0,1 47-52 0 0,0 1 1 0 0,0 0-1 0 0,-5-10 0 0 0,0 1 3 0 0,-10-17-118 0 0,3 8-35 0 0,9 14 176 0 0,-2 1 0 0 0,-8-12 1 0 0,-3-3-132 0 0,7 7 124 0 0,-2 1 0 0 0,0 1-1 0 0,-1-1 1 0 0,-18-15 0 0 0,0 8-2 0 0,-1 1 1 0 0,0 1 0 0 0,-57-26 0 0 0,39 20-4 0 0,38 21-26 0 0,8 4 0 0 0,1 0 0 0 0,0 1 0 0 0,-1 0 0 0 0,0 0 0 0 0,1 0 0 0 0,-10-2 0 0 0,-2 1 0 0 0,11 2 0 0 0,-1 0 0 0 0,0 1 0 0 0,0-1 0 0 0,0 1 0 0 0,0 0 0 0 0,-6 1 0 0 0,-36 9 0 0 0,20-3 0 0 0,0-2 0 0 0,-51 3 0 0 0,49-6 0 0 0,23-1 0 0 0,0-1 0 0 0,0 1 0 0 0,-1-1 0 0 0,1-1 0 0 0,0 1 0 0 0,-7-2 0 0 0,13 1-170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3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981 138 1840 0 0,'3'0'57'0'0,"0"0"-1"0"0,1-1 1 0 0,-1 1 0 0 0,0-1-1 0 0,0 0 1 0 0,0 0 0 0 0,0 0-1 0 0,4-2 1 0 0,6-4 3334 0 0,-4 2 1949 0 0,-8 5-5112 0 0,0-1 0 0 0,-1 0-1 0 0,1 0 1 0 0,0 0 0 0 0,0 0 0 0 0,-1 0-1 0 0,1 0 1 0 0,-1 0 0 0 0,1 0 0 0 0,-1 0-1 0 0,1 0 1 0 0,-1 0 0 0 0,0 0 0 0 0,1 0-1 0 0,-1-1 1 0 0,0 1 0 0 0,0 0 0 0 0,0 0-1 0 0,0 0 1 0 0,0 0 0 0 0,0-1 0 0 0,0-1 0 0 0,-1 2 205 0 0,-11-19 797 0 0,4 14-904 0 0,0 1 0 0 0,0 0 0 0 0,0 1 0 0 0,-1 0 0 0 0,0 0 0 0 0,-13-3 0 0 0,-59-11 508 0 0,57 13-742 0 0,11 3-36 0 0,1 1 0 0 0,-1 0 0 0 0,1 1 0 0 0,-1 0 0 0 0,-13 3 0 0 0,-63 14 1214 0 0,56-10-593 0 0,-18 2-496 0 0,-2 4 198 0 0,-12 4 60 0 0,20-3-164 0 0,-57 22 54 0 0,43-5-383 0 0,53-27 54 0 0,0 0 0 0 0,0 1 0 0 0,1 0 0 0 0,-1 0 0 0 0,1 0 0 0 0,-6 9 0 0 0,-5 4 11 0 0,8-8 32 0 0,0 1 0 0 0,1-1 0 0 0,-8 16 0 0 0,-9 13-15 0 0,-16 27 79 0 0,-24 34 76 0 0,58-91-144 0 0,0 3 0 0 0,1 1 0 0 0,0-1-1 0 0,1 1 1 0 0,-4 24 0 0 0,6-27-3 0 0,0 1 1 0 0,2 0-1 0 0,-1 11 1 0 0,0 15-2 0 0,1-23-13 0 0,0 0 0 0 0,1 1 0 0 0,1-1 1 0 0,3 16-1 0 0,-2-14-16 0 0,1 2-2 0 0,1 0 0 0 0,0 0-1 0 0,1-1 1 0 0,15 28 0 0 0,42 64 31 0 0,-53-92 27 0 0,1-1 0 0 0,1 0 0 0 0,1-1 0 0 0,0 0 0 0 0,0-1 0 0 0,2-1 0 0 0,0 0 1 0 0,0 0-1 0 0,26 14 0 0 0,-23-18 21 0 0,-1-1 0 0 0,1-1 0 0 0,0 0 1 0 0,26 5-1 0 0,78 8 157 0 0,-64-16-90 0 0,86-6 0 0 0,-136 2-149 0 0,84-11 37 0 0,-28 3-1 0 0,-42 5-1 0 0,0-1-1 0 0,0-1 1 0 0,-1-1 0 0 0,23-8 0 0 0,-7-2 173 0 0,48-27 0 0 0,-54 27-101 0 0,-13 6 11 0 0,0 0 0 0 0,28-21-1 0 0,-26 15-5 0 0,40-36 262 0 0,-26 19-161 0 0,-16 16-40 0 0,-1 0 0 0 0,23-31 0 0 0,-15 10 82 0 0,29-62 0 0 0,20-82 169 0 0,-60 144-346 0 0,-8 21-46 0 0,-2-1 0 0 0,0 0 0 0 0,-2 0 0 0 0,1 0-1 0 0,-2-33 1 0 0,-1 39-16 0 0,0 1 0 0 0,-1 0 0 0 0,-1-1 0 0 0,1 1 0 0 0,-2 0-1 0 0,0 0 1 0 0,-6-15 0 0 0,0 5-8 0 0,5 10 5 0 0,0 1 0 0 0,-1 0 1 0 0,0 1-1 0 0,-1-1 0 0 0,-11-14 1 0 0,9 15-10 0 0,0 0 0 0 0,-1 0 1 0 0,0 1-1 0 0,0 1 0 0 0,-1-1 1 0 0,0 1-1 0 0,0 1 0 0 0,-1 0 1 0 0,-19-8-1 0 0,-2 2 8 0 0,-1 2 0 0 0,0 2-1 0 0,0 0 1 0 0,-65-4 0 0 0,62 9-18 0 0,1 2 0 0 0,-1 2 0 0 0,-53 7 0 0 0,-82 24-95 0 0,164-30 133 0 0,-1-1 0 0 0,1 0 0 0 0,-1-1 1 0 0,0 1-1 0 0,1-1 0 0 0,-15-2 0 0 0,22 2-47 0 0,0 0 0 0 0,0-1 1 0 0,-1 1-1 0 0,1 0 0 0 0,0 0 0 0 0,0 0 0 0 0,-1-1 0 0 0,1 1 1 0 0,0 0-1 0 0,0 0 0 0 0,-1 0 0 0 0,1-1 0 0 0,0 1 1 0 0,0 0-1 0 0,0-1 0 0 0,0 1 0 0 0,0 0 0 0 0,-1 0 0 0 0,1-1 1 0 0,0 1-1 0 0,0 0 0 0 0,0-1 0 0 0,0 1 0 0 0,0 0 0 0 0,0-1 1 0 0,0 1-1 0 0,0 0 0 0 0,0-1 0 0 0,0 1 0 0 0,0 0 0 0 0,0-1 1 0 0,0 1-1 0 0,0 0 0 0 0,0-1 0 0 0,1 1 0 0 0,-1 0 1 0 0,0 0-1 0 0,0-1 0 0 0,0 1 0 0 0,0 0 0 0 0,1 0 0 0 0,-1-1 1 0 0,0 1-1 0 0,0 0 0 0 0,1-1 0 0 0,9-12-1349 0 0,5 0-1250 0 0,3 1-3901 0 0,4-2-2375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4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726 39 2760 0 0,'1'1'207'0'0,"23"0"14791"0"0,-25-1-14840 0 0,-1 0-1 0 0,1-1 1 0 0,0 1 0 0 0,0 0 0 0 0,0-1 0 0 0,0 0 0 0 0,0 1-1 0 0,0-1 1 0 0,-1 0 0 0 0,0-1 0 0 0,-9-5 348 0 0,-8 1-154 0 0,0 0 0 0 0,0 2 0 0 0,0 0-1 0 0,-25-1 1 0 0,5 3-211 0 0,-45 4-1 0 0,39 3 20 0 0,-58 13 0 0 0,93-16-160 0 0,0 1 0 0 0,0 0 0 0 0,1 0 0 0 0,-1 1 0 0 0,1 1 0 0 0,0-1 0 0 0,0 1 0 0 0,1 1 0 0 0,-1 0 0 0 0,1 0 0 0 0,0 1 0 0 0,1 0 0 0 0,0 0 0 0 0,0 1 0 0 0,-7 8 0 0 0,-10 18 0 0 0,1 1 0 0 0,2 1 0 0 0,-24 57 0 0 0,23-35 128 0 0,-26 116 0 0 0,45-153-40 0 0,0 0 1 0 0,2-1-1 0 0,1 38 0 0 0,1-22 66 0 0,-1-30-90 0 0,1 1 1 0 0,0 0-1 0 0,0 0 0 0 0,0 0 1 0 0,1-1-1 0 0,0 1 1 0 0,1-1-1 0 0,0 1 0 0 0,6 10 1 0 0,4 4 117 0 0,22 26 1 0 0,-15-20-112 0 0,29 30 51 0 0,-15-18-49 0 0,-22-26-23 0 0,0-1 0 0 0,1 0 1 0 0,0 0-1 0 0,1-2 1 0 0,0 1-1 0 0,1-2 1 0 0,0 0-1 0 0,1-1 0 0 0,-1 0 1 0 0,27 8-1 0 0,-13-6 103 0 0,0-1 0 0 0,1-1 0 0 0,-1-1 0 0 0,54 4 1 0 0,-42-11 6 0 0,1-1 1 0 0,0-2-1 0 0,-1-2 1 0 0,43-11-1 0 0,-47 7-28 0 0,0-1 0 0 0,-1-2 0 0 0,37-17 0 0 0,-37 10-1 0 0,0-1-1 0 0,-2-2 1 0 0,43-35 0 0 0,-54 37 54 0 0,-1-1 0 0 0,30-38-1 0 0,-42 47-101 0 0,6-7 70 0 0,-1-1 0 0 0,0 0-1 0 0,-2-2 1 0 0,-1 1 0 0 0,0-1-1 0 0,-2-1 1 0 0,0 0 0 0 0,-2-1 0 0 0,0 0-1 0 0,6-39 1 0 0,-13 51-99 0 0,0-1 1 0 0,-1 0-1 0 0,-1 0 0 0 0,0 0 0 0 0,0 0 0 0 0,-1 1 1 0 0,-1-1-1 0 0,0 1 0 0 0,-1-1 0 0 0,0 1 1 0 0,-8-14-1 0 0,2 5-34 0 0,-1 2 0 0 0,-1-1 0 0 0,-1 2 0 0 0,-1-1 0 0 0,-28-28 0 0 0,20 27 1 0 0,0 1-1 0 0,-1 0 0 0 0,-1 2 0 0 0,-27-14 0 0 0,-42-17-20 0 0,82 43 0 0 0,0 1 0 0 0,0 1 0 0 0,0 0 0 0 0,0 0 0 0 0,-1 1 0 0 0,-22-1 0 0 0,-31 3 0 0 0,-149 5 0 0 0,163-5-12 0 0,51 0-52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8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4 7456 0 0,'0'0'808'0'0,"-5"-2"1408"0"0,-1 2 272 0 0,1-2 967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216 173 2760 0 0,'-10'-18'3777'0'0,"1"4"791"0"0,7 11-3987 0 0,0 0 0 0 0,0 0 1 0 0,0 0-1 0 0,1-1 1 0 0,-1 1-1 0 0,-1-5 0 0 0,1-3 669 0 0,0 0 0 0 0,1 0-1 0 0,0 0 1 0 0,1-1 0 0 0,0 1-1 0 0,2-14 1 0 0,-1 24-1167 0 0,-1 0 0 0 0,0 0 0 0 0,0 0 0 0 0,0 0 0 0 0,0 0 0 0 0,0 1 0 0 0,0-1 0 0 0,0 0 0 0 0,0 0 0 0 0,0 0 0 0 0,0 0 0 0 0,0 0-1 0 0,-1 0 1 0 0,1 0 0 0 0,0 0 0 0 0,-1 0 0 0 0,1 0 0 0 0,-1 1 0 0 0,0-2 0 0 0,0 1-48 0 0,1 1 0 0 0,-1 0 0 0 0,1-1 0 0 0,-1 1 0 0 0,1 0 0 0 0,-1 0 0 0 0,0 0 0 0 0,1-1-1 0 0,-1 1 1 0 0,1 0 0 0 0,-1 0 0 0 0,0 0 0 0 0,1 0 0 0 0,-1 0 0 0 0,0 0 0 0 0,1 0 0 0 0,-1 0 0 0 0,1 0 0 0 0,-1 1-1 0 0,0-1 1 0 0,0 0 0 0 0,-3 2-4 0 0,1-1-1 0 0,-1 1 1 0 0,1 0-1 0 0,0 0 0 0 0,0 0 1 0 0,0 1-1 0 0,0-1 1 0 0,-3 4-1 0 0,-8 10-20 0 0,1 2 1 0 0,1-1-1 0 0,1 1 0 0 0,1 1 1 0 0,0 0-1 0 0,-13 39 0 0 0,14-29-50 0 0,1 0 1 0 0,2 0-1 0 0,1 1 0 0 0,1-1 0 0 0,1 1 1 0 0,2 34-1 0 0,3-14-14 0 0,2 0 1 0 0,20 92 0 0 0,-18-123 169 0 0,0 1 1 0 0,0-1-1 0 0,2 0 1 0 0,18 32-1 0 0,-24-47-85 0 0,1 0 0 0 0,0 0 1 0 0,0-1-1 0 0,0 1 0 0 0,1-1 0 0 0,-1 0 0 0 0,1 0 0 0 0,0 0 0 0 0,-1 0 0 0 0,1-1 1 0 0,0 0-1 0 0,1 1 0 0 0,7 2 0 0 0,-9-4-1 0 0,0 0 0 0 0,0-1 0 0 0,0 1 0 0 0,0 0 0 0 0,0-1 0 0 0,0 0 0 0 0,0 0 0 0 0,0 0 0 0 0,1 0 0 0 0,-1 0 0 0 0,0 0 0 0 0,0-1 0 0 0,0 0 0 0 0,0 1 0 0 0,0-1 0 0 0,0 0 0 0 0,0-1 0 0 0,0 1 0 0 0,-1 0 0 0 0,1-1 0 0 0,5-3 0 0 0,1-4 74 0 0,1-1 0 0 0,-1 0 1 0 0,0 0-1 0 0,-1-1 0 0 0,-1 0 0 0 0,12-22 0 0 0,30-76 374 0 0,-49 107-472 0 0,23-63 239 0 0,-3-1 0 0 0,-3-1 0 0 0,11-84 0 0 0,-21 110 34 0 0,-3 23-51 0 0,-1-1 0 0 0,1-27 0 0 0,-6 26 126 0 0,1 19-58 0 0,1 13-201 0 0,-4 125-101 0 0,1-63 55 0 0,10 127 0 0 0,-5-190-278 0 0,0-1 0 0 0,1 1 0 0 0,0 0 0 0 0,1-1 0 0 0,0 1 0 0 0,0-1 0 0 0,1 0 0 0 0,1-1 0 0 0,12 18 0 0 0,-15-24 9 0 0,-1-1 1 0 0,1 0-1 0 0,-1 1 1 0 0,1-1-1 0 0,-1 0 1 0 0,1 0-1 0 0,0-1 1 0 0,0 1-1 0 0,0-1 1 0 0,0 1-1 0 0,4 0 1 0 0,23 4-8646 0 0,-16-5 1030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2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18199 0 0,'0'0'2039'0'0,"-2"7"-788"0"0,1-5-1097 0 0,0-1 1 0 0,1 1 0 0 0,-1 0 0 0 0,1-1 0 0 0,0 1-1 0 0,0-1 1 0 0,-1 1 0 0 0,1 0 0 0 0,0-1 0 0 0,0 1 0 0 0,0 0-1 0 0,1-1 1 0 0,-1 3 0 0 0,1 9 340 0 0,0-11-440 0 0,-1-1 0 0 0,0 1-1 0 0,1-1 1 0 0,-1 1 0 0 0,1-1 0 0 0,0 1-1 0 0,-1-1 1 0 0,1 1 0 0 0,0-1 0 0 0,0 0-1 0 0,1 2 1 0 0,5 8 191 0 0,-5-7-180 0 0,1 1 1 0 0,-1-1 0 0 0,1 0-1 0 0,0 0 1 0 0,0 0-1 0 0,7 6 1 0 0,-8-8-48 0 0,0 0 1 0 0,0-1 0 0 0,0 1-1 0 0,0-1 1 0 0,1 1 0 0 0,-1-1 0 0 0,0 0-1 0 0,1 0 1 0 0,-1 0 0 0 0,1 0-1 0 0,-1 0 1 0 0,1 0 0 0 0,-1-1 0 0 0,5 1-1 0 0,-1-1 61 0 0,-1-1 0 0 0,1 1 0 0 0,-1-1 0 0 0,1 0 0 0 0,-1-1 0 0 0,1 1 0 0 0,-1-1 0 0 0,0 0 0 0 0,0-1 1 0 0,0 1-1 0 0,0-1 0 0 0,0 0 0 0 0,0 0 0 0 0,-1-1 0 0 0,6-4 0 0 0,2-5 182 0 0,0 1-1 0 0,-1-2 1 0 0,15-23 0 0 0,-25 36-269 0 0,9-13 445 0 0,-9 15-416 0 0,-1-1-1 0 0,0 1 0 0 0,1-1 0 0 0,-1 0 0 0 0,0 1 0 0 0,0-1 0 0 0,1 1 1 0 0,-1-1-1 0 0,0 1 0 0 0,0-1 0 0 0,0 1 0 0 0,1-1 0 0 0,-1 1 1 0 0,0-1-1 0 0,0 1 0 0 0,0-1 0 0 0,0 1 0 0 0,0-1 0 0 0,0 1 0 0 0,0-1 1 0 0,0 1-1 0 0,-1-1 0 0 0,1 1 0 0 0,0 0 0 0 0,-1 16 12 0 0,-1-1 0 0 0,-1 1 1 0 0,0-1-1 0 0,-8 22 0 0 0,1-1 9 0 0,3-12-237 0 0,3-14-1029 0 0,1 0 0 0 0,-3 21 1 0 0,6-18-8022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1 657 11520 0 0,'0'0'8722'0'0,"9"-10"-5389"0"0,-7 6-3000 0 0,1 0-1 0 0,-1 0 1 0 0,0 0 0 0 0,-1-1-1 0 0,1 1 1 0 0,-1 0-1 0 0,1-1 1 0 0,0-6-1 0 0,3-9 347 0 0,26-83 1169 0 0,20-127 0 0 0,-48 216-1766 0 0,-2 1 0 0 0,0-1 0 0 0,0 0 0 0 0,-2 1 0 0 0,1-1 0 0 0,-2 0 0 0 0,-5-22 0 0 0,5 31-5 0 0,-1 15-210 0 0,-4 53 51 0 0,3 0 0 0 0,2 1 0 0 0,13 118 0 0 0,-1-125 63 0 0,-8-50 14 0 0,0 0 0 0 0,0-1 1 0 0,0 1-1 0 0,1 0 0 0 0,0-1 0 0 0,4 7 0 0 0,-6-11 6 0 0,0-1-1 0 0,1 1 1 0 0,-1 0 0 0 0,1-1 0 0 0,-1 1 0 0 0,1-1-1 0 0,-1 0 1 0 0,1 1 0 0 0,0-1 0 0 0,0 0 0 0 0,0 0-1 0 0,0 0 1 0 0,-1 0 0 0 0,1 0 0 0 0,0-1 0 0 0,1 1-1 0 0,-1-1 1 0 0,0 1 0 0 0,0-1 0 0 0,0 0 0 0 0,0 0-1 0 0,0 1 1 0 0,0-1 0 0 0,0-1 0 0 0,0 1 0 0 0,1 0-1 0 0,-1-1 1 0 0,3 0 0 0 0,-1-1 13 0 0,1 1 0 0 0,-2-1-1 0 0,1 0 1 0 0,0 0 0 0 0,0-1 0 0 0,-1 1-1 0 0,1-1 1 0 0,-1 0 0 0 0,1 0 0 0 0,-1 0-1 0 0,0 0 1 0 0,-1 0 0 0 0,4-6 0 0 0,9-15 74 0 0,-1-1 1 0 0,-1-1-1 0 0,13-40 1 0 0,20-87 31 0 0,-25 78 102 0 0,-13 46-473 0 0,-1 4-278 0 0,13-33 1 0 0,-17 51-146 0 0,0 0 1 0 0,1 1-1 0 0,-1-1 1 0 0,1 1 0 0 0,1 0-1 0 0,-1 0 1 0 0,1 1-1 0 0,0-1 1 0 0,9-6-1 0 0,14-12-4680 0 0,-14 15 2621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2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70 351 10592 0 0,'0'0'818'0'0,"0"1"-532"0"0,1 28 9630 0 0,-1-20-8888 0 0,1-1 0 0 0,-2 0 0 0 0,0 11 1 0 0,-58 300 2205 0 0,55-298-3446 0 0,-2 24-1 0 0,5-39-57 0 0,1 0 1 0 0,0 1-1 0 0,0-1 1 0 0,1 0-1 0 0,0 0 0 0 0,0 1 1 0 0,0-1-1 0 0,4 8 0 0 0</inkml:trace>
  <inkml:trace contextRef="#ctx0" brushRef="#br0" timeOffset="1">157 46 22287 0 0,'-3'-15'992'0'0,"3"13"192"0"0,-2-4-944 0 0,2-1-240 0 0,0 2 0 0 0,0 0 0 0 0,-3 3 624 0 0,3-1 1512 0 0,3 13-3496 0 0,-1-1 800 0 0,6 5-856 0 0,1-2-176 0 0,5 1-32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0 17015 0 0,'-21'16'450'0'0,"1"0"-1"0"0,1 1 1 0 0,0 0-1 0 0,2 2 1 0 0,0 0-1 0 0,1 1 1 0 0,-27 44-1 0 0,-14 39 2492 0 0,50-88-2345 0 0,0 0 0 0 0,2 0 0 0 0,0 1 0 0 0,0 0-1 0 0,-2 19 1 0 0,7-31-420 0 0,0 1 0 0 0,0-1 0 0 0,0 1 0 0 0,0-1 0 0 0,1 1 0 0 0,-1-1 0 0 0,1 1 0 0 0,0-1 0 0 0,3 8 0 0 0,-3-10-111 0 0,0 0 0 0 0,0 0 0 0 0,0-1 0 0 0,0 1 0 0 0,0 0 0 0 0,0-1 0 0 0,0 1 0 0 0,1 0 0 0 0,-1-1 0 0 0,1 1 0 0 0,-1-1 0 0 0,1 0 0 0 0,-1 0 0 0 0,1 1 0 0 0,0-1 0 0 0,0 0 0 0 0,-1 0 0 0 0,1-1 0 0 0,0 1 0 0 0,0 0 0 0 0,0-1 0 0 0,0 1 0 0 0,3 0 0 0 0,1-1-19 0 0,0 0 0 0 0,0 0 0 0 0,0-1 0 0 0,0 0 0 0 0,-1 0 0 0 0,1 0 1 0 0,0-1-1 0 0,0 0 0 0 0,-1 0 0 0 0,1 0 0 0 0,-1 0 0 0 0,0-1 0 0 0,0 0 0 0 0,9-7 0 0 0,3-4 136 0 0,0-1 1 0 0,23-28-1 0 0,-37 40-180 0 0,7-9-114 0 0,-1 0 0 0 0,0 0 0 0 0,-1-1 0 0 0,-1 0-1 0 0,0-1 1 0 0,-1 1 0 0 0,5-18 0 0 0,24-103-1698 0 0,-28 106 1428 0 0,-3 9-1593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1 269 6448 0 0,'2'5'-612'0'0,"14"18"5920"0"0,-15-22-4515 0 0,0 0 1 0 0,0 0 0 0 0,0 0 0 0 0,0 0-1 0 0,0-1 1 0 0,0 1 0 0 0,1 0 0 0 0,-1 0-1 0 0,0-1 1 0 0,0 1 0 0 0,1-1 0 0 0,-1 1-1 0 0,0-1 1 0 0,1 1 0 0 0,-1-1 0 0 0,0 0-1 0 0,3 1 1 0 0,-2-3-468 0 0,1 1 0 0 0,-1 0 0 0 0,1-1 0 0 0,-1 0 0 0 0,1 0 0 0 0,-1 0 0 0 0,0 0 0 0 0,0 0 0 0 0,0 0 0 0 0,3-5-1 0 0,3-5 137 0 0,0 0 0 0 0,-1-1-1 0 0,-1 0 1 0 0,0 0 0 0 0,7-27-1 0 0,4-7-5 0 0,-2 5-534 0 0,-11 30 13 0 0,0 0 0 0 0,1 0 0 0 0,0 0 1 0 0,1 1-1 0 0,9-15 0 0 0,-10 21 65 0 0,-5 5 0 0 0,1 0 0 0 0,-1-1 0 0 0,0 1 0 0 0,0 0 0 0 0,1 0 0 0 0,-1 0 0 0 0,0 0 0 0 0,1 0 0 0 0,-1 0 0 0 0,0 0 0 0 0,0 0 0 0 0,1 0 0 0 0,-1 0 0 0 0,0 0 0 0 0,1 0 0 0 0,-1 0 0 0 0,0 0 0 0 0,0 0 0 0 0,1 0 0 0 0,-1 0 0 0 0,0 0 0 0 0,1 0 0 0 0,-1 0 0 0 0,0 0 0 0 0,0 0 0 0 0,1 1 0 0 0,-1-1 0 0 0,0 0 0 0 0,0 0 0 0 0,1 0 0 0 0,-1 0 0 0 0,0 1 0 0 0,0-1 0 0 0,0 0 0 0 0,1 0 0 0 0,-1 0 0 0 0,0 1 0 0 0,0-1 0 0 0,0 0 0 0 0,0 0 0 0 0,0 1 0 0 0,1-1 0 0 0,-1 0 0 0 0,0 1 0 0 0,0-1 0 0 0,0 0 0 0 0,0 0 0 0 0,0 1 0 0 0,0 0 0 0 0,7 13 0 0 0,-1 1 0 0 0,-1 0 0 0 0,0 1 0 0 0,4 31 0 0 0,5 12 0 0 0,-10-43 123 0 0,0-1-1 0 0,2 1 1 0 0,0-1 0 0 0,0 0-1 0 0,2-1 1 0 0,-1 1 0 0 0,20 24-1 0 0,-26-38-121 0 0,0 1-1 0 0,1-1 0 0 0,-1 0 1 0 0,1 1-1 0 0,-1-1 0 0 0,1 0 1 0 0,-1 0-1 0 0,1 0 1 0 0,0 0-1 0 0,0 0 0 0 0,-1 0 1 0 0,1-1-1 0 0,0 1 0 0 0,0 0 1 0 0,0-1-1 0 0,0 0 0 0 0,0 1 1 0 0,0-1-1 0 0,0 0 1 0 0,0 0-1 0 0,0 0 0 0 0,0 0 1 0 0,0 0-1 0 0,0-1 0 0 0,-1 1 1 0 0,1-1-1 0 0,0 1 0 0 0,0-1 1 0 0,0 0-1 0 0,0 1 0 0 0,-1-1 1 0 0,1 0-1 0 0,0 0 1 0 0,-1 0-1 0 0,1-1 0 0 0,2-1 1 0 0,2-2-2 0 0,0 0 1 0 0,-1-1 0 0 0,1 0-1 0 0,-1 0 1 0 0,0 0 0 0 0,0-1-1 0 0,7-12 1 0 0,-5 5 2 0 0,60-124-4145 0 0,-54 104-6244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449 123 9216 0 0,'-3'-6'596'0'0,"1"-1"0"0"0,-1 1-1 0 0,0 0 1 0 0,-1 0 0 0 0,0 0 0 0 0,0 1 0 0 0,0-1 0 0 0,-6-5 0 0 0,2 0 2348 0 0,3 6-2576 0 0,0 1 0 0 0,0-1 0 0 0,0 1 0 0 0,0 0-1 0 0,0 0 1 0 0,-1 0 0 0 0,0 1 0 0 0,0 0 0 0 0,0 0-1 0 0,0 0 1 0 0,0 1 0 0 0,-1 0 0 0 0,1 0 0 0 0,0 0-1 0 0,-1 1 1 0 0,0 0 0 0 0,1 1 0 0 0,-14 0 0 0 0,9 0-256 0 0,0 1 0 0 0,1 0-1 0 0,-1 1 1 0 0,1 0 0 0 0,0 0 0 0 0,-1 1 0 0 0,1 1 0 0 0,1 0 0 0 0,-1 0 0 0 0,0 1 0 0 0,-10 7 0 0 0,9-4 30 0 0,0-1 0 0 0,0 2 0 0 0,1-1 0 0 0,1 2 0 0 0,0-1 0 0 0,0 1 0 0 0,1 0 0 0 0,0 1 0 0 0,0 0 0 0 0,2 0 0 0 0,-1 1 0 0 0,-5 14-1 0 0,7-12 26 0 0,0 1-1 0 0,0-1 0 0 0,2 1 1 0 0,0 0-1 0 0,-2 23 0 0 0,5-33-111 0 0,0 1-1 0 0,0-1 0 0 0,0 0 0 0 0,1 1 0 0 0,0-1 0 0 0,0 1 0 0 0,0-1 1 0 0,1 0-1 0 0,0 0 0 0 0,0 0 0 0 0,0 0 0 0 0,0 0 0 0 0,1 0 0 0 0,0-1 1 0 0,0 1-1 0 0,0-1 0 0 0,1 0 0 0 0,6 7 0 0 0,-7-9-30 0 0,-1 0 1 0 0,1 0-1 0 0,0 0 0 0 0,0 0 1 0 0,0-1-1 0 0,0 1 0 0 0,1-1 1 0 0,-1 0-1 0 0,0 0 0 0 0,0 0 1 0 0,1-1-1 0 0,-1 1 0 0 0,1-1 1 0 0,-1 0-1 0 0,0 1 0 0 0,1-2 1 0 0,-1 1-1 0 0,1 0 1 0 0,-1-1-1 0 0,0 1 0 0 0,1-1 1 0 0,-1 0-1 0 0,0 0 0 0 0,4-2 1 0 0,8-4 19 0 0,0 0 0 0 0,0-1 0 0 0,23-18 0 0 0,-17 12-5 0 0,-1-1-321 0 0,-1 0 0 0 0,34-36 0 0 0,6-7-2081 0 0,-50 51 1261 0 0,1-1-1 0 0,0 1 1 0 0,0 1-1 0 0,20-10 1 0 0,-27 15 603 0 0,0 0-1 0 0,0 0 1 0 0,0 0 0 0 0,0 0-1 0 0,0 1 1 0 0,0-1 0 0 0,0 1-1 0 0,0 0 1 0 0,4-1 0 0 0,10 5-2042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163 844 3224 0 0,'2'10'767'0'0,"11"44"-1742"0"0,7-23 21529 0 0,-20-32-20330 0 0,6-12 2674 0 0,1-18-2207 0 0,24-315 3029 0 0,-21 85-3112 0 0,-9 239-596 0 0,0 0 0 0 0,2 0 0 0 0,0 0 0 0 0,1 0 0 0 0,9-24 0 0 0,-10 38-9 0 0,1-1 0 0 0,-1 1 0 0 0,2 0 0 0 0,-1 0 0 0 0,1 0 0 0 0,0 0 0 0 0,1 1 1 0 0,-1 0-1 0 0,2 0 0 0 0,-1 1 0 0 0,1-1 0 0 0,0 1 0 0 0,0 1 0 0 0,1-1 0 0 0,7-3 0 0 0,-11 6-22 0 0,0 2 1 0 0,-1-1-1 0 0,1 0 0 0 0,0 1 0 0 0,0 0 0 0 0,0 0 0 0 0,0 0 0 0 0,0 0 0 0 0,1 1 0 0 0,-1-1 0 0 0,0 1 0 0 0,0 0 0 0 0,0 0 0 0 0,0 1 0 0 0,1-1 0 0 0,-1 1 1 0 0,0 0-1 0 0,0 0 0 0 0,0 0 0 0 0,0 1 0 0 0,-1-1 0 0 0,1 1 0 0 0,0 0 0 0 0,0 0 0 0 0,-1 1 0 0 0,0-1 0 0 0,1 1 0 0 0,-1-1 0 0 0,0 1 0 0 0,0 0 0 0 0,0 0 1 0 0,-1 0-1 0 0,1 1 0 0 0,-1-1 0 0 0,0 1 0 0 0,0-1 0 0 0,0 1 0 0 0,0 0 0 0 0,1 4 0 0 0,0 2-209 0 0,0 0 0 0 0,-1 0 0 0 0,0 1 0 0 0,0-1 0 0 0,-1 1 0 0 0,-1-1 0 0 0,0 1 0 0 0,0-1 0 0 0,-1 1 0 0 0,-2 10 0 0 0,0-7-782 0 0,-1 0 1 0 0,-6 18 0 0 0,3-15-2739 0 0,-13 23 0 0 0,0-7-4055 0 0</inkml:trace>
  <inkml:trace contextRef="#ctx0" brushRef="#br0" timeOffset="1">64 599 3680 0 0,'-63'22'20564'0'0,"68"-20"-18251"0"0,12-1-2179 0 0,-2-4 225 0 0,-1 0 1 0 0,0-1-1 0 0,0 0 0 0 0,0-1 1 0 0,22-11-1 0 0,25-9 12 0 0,69-14-611 0 0,1 5-3293 0 0,-85 25 2015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3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93 16527 0 0,'-2'0'760'0'0,"-53"7"5342"0"0,54-7-6060 0 0,1 0 1 0 0,0 0-1 0 0,0 0 1 0 0,0 0-1 0 0,0 0 1 0 0,0-1-1 0 0,-1 1 1 0 0,1 0-1 0 0,0 0 1 0 0,0 0-1 0 0,0 0 0 0 0,0 0 1 0 0,0 0-1 0 0,-1 0 1 0 0,1 0-1 0 0,0 0 1 0 0,0 0-1 0 0,0 0 1 0 0,0-1-1 0 0,0 1 0 0 0,0 0 1 0 0,0 0-1 0 0,0 0 1 0 0,-1 0-1 0 0,1 0 1 0 0,0-1-1 0 0,0 1 1 0 0,0 0-1 0 0,0 0 1 0 0,0 0-1 0 0,0 0 0 0 0,0 0 1 0 0,0-1-1 0 0,0 1 1 0 0,0 0-1 0 0,0 0 1 0 0,0 0-1 0 0,0 0 1 0 0,0-1-1 0 0,0 1 0 0 0,0 0 1 0 0,0 0-1 0 0,0 0 1 0 0,0 0-1 0 0,0 0 1 0 0,0-1-1 0 0,1 1 1 0 0,-1 0-1 0 0,0 0 1 0 0,0 0-1 0 0,0 0 0 0 0,0 0 1 0 0,0 0-1 0 0,0-1 1 0 0,0 1-1 0 0,0 0 1 0 0,1 0-1 0 0,-1 0 1 0 0,0 0-1 0 0,0 0 0 0 0,0 0 1 0 0,0 0-1 0 0,1 0 1 0 0,2-4 151 0 0,1 1-1 0 0,0 0 1 0 0,0 0 0 0 0,0 0 0 0 0,0 1-1 0 0,1 0 1 0 0,-1-1 0 0 0,1 1 0 0 0,-1 1-1 0 0,8-3 1 0 0,8-3 128 0 0,12-8 298 0 0,35-10 0 0 0,-55 21-529 0 0,0 1 1 0 0,0 0-1 0 0,0 1 1 0 0,0 0-1 0 0,1 1 1 0 0,17 1-1 0 0,-28 0-87 0 0,0 0 0 0 0,0 1 0 0 0,0-1 0 0 0,0 1 0 0 0,0-1 0 0 0,0 1 0 0 0,0 0-1 0 0,0 0 1 0 0,0 0 0 0 0,-1 0 0 0 0,1 0 0 0 0,0 0 0 0 0,0 0 0 0 0,-1 1 0 0 0,1-1 0 0 0,-1 1 0 0 0,1-1 0 0 0,-1 1 0 0 0,0 0 0 0 0,0-1 0 0 0,0 1-1 0 0,0 0 1 0 0,0 0 0 0 0,0 0 0 0 0,0 0 0 0 0,0 0 0 0 0,-1 0 0 0 0,1 0 0 0 0,-1 0 0 0 0,1 0 0 0 0,-1 3 0 0 0,1 6-2 0 0,0 0 0 0 0,-1 0 0 0 0,0 0 0 0 0,-4 16 0 0 0,1-7 7 0 0,-1 0 0 0 0,0-1 0 0 0,-16 38 1 0 0,15-44-75 0 0,-1-1 0 0 0,-1 1 1 0 0,0-1-1 0 0,0-1 0 0 0,-1 1 1 0 0,-17 17-1 0 0,15-20-154 0 0,7-7 254 0 0,0 0 1 0 0,1 0-1 0 0,-1 0 0 0 0,1 1 1 0 0,0 0-1 0 0,-1-1 1 0 0,-1 5-1 0 0,14-10 157 0 0,72-23 124 0 0,97-18 0 0 0,-172 43-246 0 0,-3 0-37 0 0,0 0 0 0 0,0 0 0 0 0,0 1 0 0 0,1-1 0 0 0,5 1 0 0 0,-9 0-27 0 0,0 0 0 0 0,-1 1 0 0 0,1-1 0 0 0,0 0 0 0 0,-1 0 0 0 0,1 0 0 0 0,-1 1 0 0 0,1-1 0 0 0,0 0 0 0 0,-1 1 0 0 0,1-1 0 0 0,-1 0 0 0 0,1 1 0 0 0,-1-1 0 0 0,1 1 0 0 0,-1-1 0 0 0,1 1 0 0 0,-1-1 0 0 0,1 1 0 0 0,-1-1 0 0 0,0 1 0 0 0,1-1 0 0 0,-1 1 0 0 0,0 0 0 0 0,1-1 0 0 0,-1 1 0 0 0,0-1 0 0 0,0 1 0 0 0,0 0 0 0 0,0-1 0 0 0,1 1 0 0 0,-1 0 0 0 0,0-1 0 0 0,0 1 0 0 0,0 0 0 0 0,0-1 0 0 0,-1 1 0 0 0,1 0 0 0 0,0-1 0 0 0,0 1 0 0 0,0 0 0 0 0,-2 4 18 0 0,1 0-1 0 0,0 0 1 0 0,-1-1 0 0 0,0 1-1 0 0,0-1 1 0 0,0 1 0 0 0,-4 4-1 0 0,-23 30 71 0 0,19-27-81 0 0,-18 23-120 0 0,-2-1 0 0 0,-2-1-1 0 0,-1-2 1 0 0,-57 43 0 0 0,77-65-272 0 0,-10 8-1059 0 0,11-6-2531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61 15056 0 0,'-1'-7'555'0'0,"1"3"-409"0"0,0-1 1 0 0,0 0-1 0 0,1 1 0 0 0,1-7 1 0 0,-2 10-9 0 0,0-1 0 0 0,1 1-1 0 0,-1 0 1 0 0,1 0 0 0 0,-1 0 0 0 0,1-1 0 0 0,0 1 0 0 0,-1 0-1 0 0,1 0 1 0 0,0 0 0 0 0,0 0 0 0 0,0 0 0 0 0,0 0 0 0 0,0 0 0 0 0,0 0-1 0 0,0 1 1 0 0,0-1 0 0 0,0 0 0 0 0,0 1 0 0 0,0-1 0 0 0,2 0-1 0 0,-2 1-19 0 0,0-1-1 0 0,-1 1 0 0 0,1 0 0 0 0,0-1 0 0 0,0 1 0 0 0,0 0 0 0 0,0 0 1 0 0,0 0-1 0 0,0 0 0 0 0,0 0 0 0 0,0 0 0 0 0,0 0 0 0 0,0 0 0 0 0,0 1 0 0 0,0-1 1 0 0,0 0-1 0 0,0 0 0 0 0,1 1 0 0 0,16 14 956 0 0,-18-14-1068 0 0,6 6 178 0 0,0 0-1 0 0,0 0 0 0 0,-1 1 1 0 0,0 0-1 0 0,-1 0 0 0 0,0 1 1 0 0,0-1-1 0 0,5 17 0 0 0,-4-5 76 0 0,0 0 0 0 0,4 40 0 0 0,-6-21 60 0 0,-2 0 0 0 0,-8 78 1 0 0,6-92 37 0 0,-3 12 542 0 0,3-32-681 0 0,2-21 138 0 0,0-1 0 0 0,1 1 0 0 0,6-21 0 0 0,17-47 224 0 0,-20 68-568 0 0,2 0 1 0 0,-1 0-1 0 0,2 1 0 0 0,0-1 1 0 0,1 2-1 0 0,1-1 0 0 0,0 1 1 0 0,1 1-1 0 0,0 0 0 0 0,1 1 1 0 0,15-13-1 0 0,-25 23-246 0 0,0 0 1 0 0,1 0-1 0 0,0 1 0 0 0,-1-1 1 0 0,1 1-1 0 0,0-1 0 0 0,0 1 1 0 0,0 0-1 0 0,0 0 0 0 0,0 0 1 0 0,0 0-1 0 0,0 1 1 0 0,0-1-1 0 0,0 1 0 0 0,0 0 1 0 0,1 0-1 0 0,4 0 0 0 0,-4 1-51 0 0,-1 0 0 0 0,0 0 0 0 0,0 0-1 0 0,0 1 1 0 0,0-1 0 0 0,0 1 0 0 0,0 0 0 0 0,0-1-1 0 0,0 1 1 0 0,-1 1 0 0 0,1-1 0 0 0,-1 0-1 0 0,1 0 1 0 0,-1 1 0 0 0,0 0 0 0 0,0-1 0 0 0,2 5-1 0 0,10 18-1570 0 0,-6 1-6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75 283 19351 0 0,'4'-3'220'0'0,"0"1"0"0"0,0-1-1 0 0,0-1 1 0 0,4-3 0 0 0,11-9 624 0 0,8-3-301 0 0,-1-1 0 0 0,36-36 0 0 0,-52 47-172 0 0,-1 0-1 0 0,0-1 0 0 0,-1 0 1 0 0,0 0-1 0 0,0-1 0 0 0,-1 0 1 0 0,-1 0-1 0 0,11-24 1 0 0,-17 34-333 0 0,1 0 1 0 0,-1 0 0 0 0,0 0-1 0 0,1 0 1 0 0,-1-1 0 0 0,0 1-1 0 0,0 0 1 0 0,1 0 0 0 0,-1 0-1 0 0,0-1 1 0 0,0 1 0 0 0,0 0-1 0 0,-1 0 1 0 0,1-1 0 0 0,0 1 0 0 0,0 0-1 0 0,-1 0 1 0 0,1 0 0 0 0,-1 0-1 0 0,1-1 1 0 0,-1 1 0 0 0,1 0-1 0 0,-2-1 1 0 0,1 1-9 0 0,0 0 0 0 0,-1 0 0 0 0,1 0 0 0 0,0 1 0 0 0,-1-1 0 0 0,1 1 0 0 0,0-1 0 0 0,-1 1 0 0 0,1-1 0 0 0,-1 1 0 0 0,1 0 0 0 0,-1 0 0 0 0,1-1 0 0 0,-1 1 0 0 0,1 0 0 0 0,-3 1 0 0 0,-5 0 114 0 0,-1 0 0 0 0,1 1 0 0 0,-1 1 0 0 0,-14 5 0 0 0,15-3-30 0 0,-1-1 1 0 0,1 2-1 0 0,0-1 0 0 0,0 1 1 0 0,-11 10-1 0 0,-36 38 373 0 0,55-53-483 0 0,-10 11 4 0 0,0 1 1 0 0,0 1-1 0 0,1 0 0 0 0,1 0 0 0 0,-10 20 0 0 0,14-23-9 0 0,0 0 0 0 0,1 1 0 0 0,0-1-1 0 0,1 1 1 0 0,0-1 0 0 0,1 1 0 0 0,0 0 0 0 0,0 14 0 0 0,2-24 2 0 0,0 0 0 0 0,0 0 0 0 0,1 0 0 0 0,-1 0 0 0 0,0 0 0 0 0,1 0 0 0 0,0 0 0 0 0,-1-1 0 0 0,1 1 0 0 0,0 0 0 0 0,0 0-1 0 0,0-1 1 0 0,0 1 0 0 0,0 0 0 0 0,0-1 0 0 0,0 1 0 0 0,1-1 0 0 0,-1 1 0 0 0,0-1 0 0 0,1 0 0 0 0,-1 0 0 0 0,1 1 0 0 0,0-1 0 0 0,-1 0 0 0 0,1-1 0 0 0,0 1 0 0 0,0 0 0 0 0,0 0 0 0 0,-1-1 0 0 0,1 1-1 0 0,2 0 1 0 0,3 0-17 0 0,-1 0-1 0 0,0 0 0 0 0,1-1 0 0 0,-1 0 0 0 0,1 0 0 0 0,-1-1 0 0 0,1 1 1 0 0,6-3-1 0 0,8-2-746 0 0,-1-1 0 0 0,22-10 0 0 0,11-9-6976 0 0,-17 6-655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6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1 23039 0 0,'-2'1'528'0'0,"-61"36"580"0"0,32-20-128 0 0,1 1 0 0 0,-47 37 0 0 0,72-50-820 0 0,0-1 0 0 0,0 1 0 0 0,1 0 0 0 0,0 0 0 0 0,0 0 0 0 0,0 1 0 0 0,0-1 0 0 0,-3 9 0 0 0,6-12 53 0 0,0 7 173 0 0,1-8-385 0 0,1-1-1 0 0,-1 1 1 0 0,1-1-1 0 0,-1 1 1 0 0,1 0-1 0 0,-1-1 0 0 0,1 1 1 0 0,0-1-1 0 0,-1 1 1 0 0,1-1-1 0 0,0 1 1 0 0,-1-1-1 0 0,1 0 1 0 0,0 1-1 0 0,0-1 1 0 0,-1 0-1 0 0,1 1 1 0 0,1-1-1 0 0,1 1 0 0 0,0-1 0 0 0,0 0 0 0 0,0 1 0 0 0,0-1 0 0 0,-1 0 0 0 0,1-1 0 0 0,0 1 0 0 0,0 0 0 0 0,0-1 0 0 0,4-1 0 0 0,29-11 0 0 0,-27 9 0 0 0,12-6-1 0 0,-1 0 0 0 0,1-2 0 0 0,28-22 1 0 0,4-2 75 0 0,-51 34-20 0 0,1 0 0 0 0,0 1 0 0 0,0-1-1 0 0,0 1 1 0 0,0 0 0 0 0,0 0 0 0 0,0 0 0 0 0,0 0 0 0 0,0 1-1 0 0,0-1 1 0 0,0 1 0 0 0,0-1 0 0 0,1 1 0 0 0,-1 1 0 0 0,0-1 0 0 0,0 0-1 0 0,0 1 1 0 0,6 1 0 0 0,-7-1-16 0 0,1 0 0 0 0,-1 0 0 0 0,0 0 0 0 0,0 1 0 0 0,1-1 0 0 0,-1 1-1 0 0,0 0 1 0 0,-1-1 0 0 0,1 1 0 0 0,0 0 0 0 0,0 0 0 0 0,-1 0 0 0 0,1 0 0 0 0,-1 1 0 0 0,0-1 0 0 0,0 0 0 0 0,0 0 0 0 0,0 1-1 0 0,0-1 1 0 0,0 1 0 0 0,0-1 0 0 0,-1 1 0 0 0,1 3 0 0 0,0 5-39 0 0,0 0 0 0 0,-1-1 0 0 0,-1 1 0 0 0,1 0 0 0 0,-2-1 0 0 0,-3 19 0 0 0,-3-1 0 0 0,-14 33 0 0 0,15-46 0 0 0,-1 1 0 0 0,-1-2 0 0 0,0 1 0 0 0,0-1 0 0 0,-2-1 0 0 0,-19 21 0 0 0,-3-2 0 0 0,-45 34 0 0 0,56-50-313 0 0,-1-1 0 0 0,0-1 0 0 0,-40 17 0 0 0,40-22-1123 0 0,0-5-76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3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0 13824 0 0,'0'0'674'0'0,"-7"5"40"0"0,5-3-649 0 0,1-1 1 0 0,-1 1 0 0 0,0 0-1 0 0,1-1 1 0 0,-1 1 0 0 0,1 0-1 0 0,-1 0 1 0 0,1 0 0 0 0,0 0-1 0 0,0 0 1 0 0,0 1 0 0 0,0-1-1 0 0,0 0 1 0 0,1 0 0 0 0,-1 1-1 0 0,1-1 1 0 0,-1 5 0 0 0,-2 7 989 0 0,-3 11-10 0 0,1 0 0 0 0,-2 30 0 0 0,6-40-585 0 0,1 0 0 0 0,1 0 0 0 0,0 0 0 0 0,1-1 1 0 0,4 18-1 0 0,-6-31-442 0 0,1 1 0 0 0,-1-1 0 0 0,0 1 0 0 0,1-1 1 0 0,-1 0-1 0 0,1 1 0 0 0,0-1 0 0 0,-1 1 0 0 0,1-1 0 0 0,0 0 1 0 0,0 0-1 0 0,0 1 0 0 0,0-1 0 0 0,0 0 0 0 0,0 0 0 0 0,0 0 1 0 0,0 0-1 0 0,0 0 0 0 0,0 0 0 0 0,1 0 0 0 0,2 1 1 0 0,-2-2 82 0 0,1 1 0 0 0,0-1 0 0 0,0 0 0 0 0,0 0 1 0 0,-1 0-1 0 0,1 0 0 0 0,0-1 0 0 0,0 1 1 0 0,0-1-1 0 0,0 1 0 0 0,3-2 0 0 0,35-8 449 0 0,-1 2-1 0 0,63-4 0 0 0,-99 12-480 0 0,0-1 0 0 0,1 1 0 0 0,-1 1 0 0 0,0-1 0 0 0,0 0 1 0 0,0 1-1 0 0,1 0 0 0 0,-1 0 0 0 0,0 0 0 0 0,0 1 0 0 0,4 1 0 0 0,-7-2-63 0 0,1 0 0 0 0,-1 0 0 0 0,0 0 1 0 0,0 0-1 0 0,1 0 0 0 0,-1 0 0 0 0,0 0 0 0 0,0 0 1 0 0,0 1-1 0 0,0-1 0 0 0,0 0 0 0 0,-1 1 0 0 0,1-1 0 0 0,0 0 1 0 0,-1 1-1 0 0,1-1 0 0 0,-1 1 0 0 0,1-1 0 0 0,-1 1 1 0 0,1-1-1 0 0,-1 1 0 0 0,0-1 0 0 0,0 1 0 0 0,0 0 1 0 0,0-1-1 0 0,0 1 0 0 0,0-1 0 0 0,-1 1 0 0 0,1-1 0 0 0,0 1 1 0 0,-2 2-1 0 0,0 3 54 0 0,-1-1 0 0 0,1 1 0 0 0,-2-1-1 0 0,1 0 1 0 0,-1 0 0 0 0,1 0 0 0 0,-2-1 0 0 0,1 1 0 0 0,-1-1 0 0 0,1 0 0 0 0,-1 0 0 0 0,-1-1 0 0 0,1 1 0 0 0,-1-1 0 0 0,0 0-1 0 0,-7 3 1 0 0,1-1-113 0 0,-1 0-1 0 0,1-1 0 0 0,-2-1 1 0 0,1 0-1 0 0,0 0 0 0 0,-1-2 1 0 0,-17 2-1 0 0,14-4-688 0 0,16 0 523 0 0,0 0-1 0 0,1 0 1 0 0,-1 0-1 0 0,0 0 1 0 0,1 0-1 0 0,-1-1 0 0 0,0 1 1 0 0,0 0-1 0 0,1 0 1 0 0,-1-1-1 0 0,0 1 1 0 0,1 0-1 0 0,-1-1 1 0 0,1 1-1 0 0,-1-1 1 0 0,0 1-1 0 0,1-1 1 0 0,-1 0-1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314 386 14744 0 0,'-3'6'1525'0'0,"-36"40"3553"0"0,-26 40 1219 0 0,-72 109-4886 0 0,110-156-891 0 0,18-27-548 0 0,0 1 0 0 0,1 0-1 0 0,-7 15 1 0 0,14-19-1296 0 0,1-9 1286 0 0,0 0 0 0 0,0 0-1 0 0,0 0 1 0 0,0 0 0 0 0,0 0 0 0 0,0 0-1 0 0,0 0 1 0 0,0-1 0 0 0,0 1 0 0 0,0 0-1 0 0,0 0 1 0 0,0 0 0 0 0,0 0 0 0 0,0 0-1 0 0,0 0 1 0 0,1 0 0 0 0,-1 0 0 0 0,0 0-1 0 0,0 0 1 0 0,0 0 0 0 0,0 0 0 0 0,0 0-1 0 0,0 0 1 0 0,0 0 0 0 0,0 0 0 0 0,0 0-1 0 0,0 0 1 0 0,1 0 0 0 0,-1 0 0 0 0,0 0-1 0 0,0 0 1 0 0,0 0 0 0 0,0 0 0 0 0,0 0-1 0 0,0 0 1 0 0,0 0 0 0 0,0 0 0 0 0,0 0-1 0 0,1 0 1 0 0,-1 0 0 0 0,0 0 0 0 0,0 0-1 0 0,0 0 1 0 0,0 0 0 0 0,0 0 0 0 0,0 0-1 0 0,0 0 1 0 0,0 1 0 0 0,0-1 0 0 0,0 0-1 0 0,0 0 1 0 0,0 0 0 0 0,0 0 0 0 0,0 0-1 0 0,0 0 1 0 0,0 0 0 0 0,1 0 0 0 0,-1 0-1 0 0,0 0 1 0 0,0 0 0 0 0,0 1 0 0 0,0-1-1 0 0,0 0 1 0 0,0 0 0 0 0,0 0 0 0 0,0 0-1 0 0,0 0 1 0 0,0 0 0 0 0,0 0 0 0 0</inkml:trace>
  <inkml:trace contextRef="#ctx0" brushRef="#br0" timeOffset="1">365 23 11976 0 0,'-3'-12'528'0'0,"1"10"112"0"0,-1-4-512 0 0,-5 6-128 0 0,1-3 0 0 0,-1 3 0 0 0,3 3 2512 0 0,0-3 471 0 0,-2 6 97 0 0,2 1 24 0 0,-1 0-3776 0 0,1 6-760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0 21191 0 0,'-15'9'400'0'0,"-1"1"-1"0"0,1 0 1 0 0,1 1 0 0 0,0 1-1 0 0,0 0 1 0 0,-18 23-1 0 0,24-24-61 0 0,0 0-1 0 0,0 1 1 0 0,1 0-1 0 0,0 1 1 0 0,1-1-1 0 0,1 1 1 0 0,0 0-1 0 0,0 1 1 0 0,-2 14-1 0 0,5-17 31 0 0,0 0 0 0 0,1 0 0 0 0,0 0 0 0 0,1 16 0 0 0,0-24-295 0 0,0 0 1 0 0,1 0-1 0 0,-1 0 1 0 0,1 0-1 0 0,-1 0 1 0 0,1 0-1 0 0,0 0 1 0 0,0 0-1 0 0,1-1 1 0 0,-1 1-1 0 0,0 0 1 0 0,1-1-1 0 0,0 1 0 0 0,0 0 1 0 0,0-1-1 0 0,0 0 1 0 0,0 1-1 0 0,0-1 1 0 0,0 0-1 0 0,5 3 1 0 0,-5-4-35 0 0,1 0 1 0 0,0 0-1 0 0,0 0 1 0 0,0 0 0 0 0,-1-1-1 0 0,1 1 1 0 0,0-1-1 0 0,0 1 1 0 0,0-1 0 0 0,0 0-1 0 0,0 0 1 0 0,0-1-1 0 0,0 1 1 0 0,0 0 0 0 0,0-1-1 0 0,-1 0 1 0 0,1 0-1 0 0,0 0 1 0 0,3-1 0 0 0,1-2 10 0 0,0 1 1 0 0,0-1 0 0 0,0 0 0 0 0,-1-1 0 0 0,0 1 0 0 0,7-7 0 0 0,4-6 195 0 0,0-1 1 0 0,-1-1-1 0 0,23-35 1 0 0,-30 39-788 0 0,-1 0 1 0 0,7-18 0 0 0,-10 21-1743 0 0,-1 0 0 0 0,-1 0 0 0 0,3-18 0 0 0,-5 12-7244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1 483 4608 0 0,'0'0'353'0'0,"7"15"11314"0"0,-6-14-11451 0 0,0-1 1 0 0,0 1 0 0 0,1 0 0 0 0,-1-1 0 0 0,0 1 0 0 0,1-1 0 0 0,-1 0 0 0 0,0 0 0 0 0,1 1 0 0 0,-1-1-1 0 0,0 0 1 0 0,1 0 0 0 0,-1 0 0 0 0,1 0 0 0 0,-1 0 0 0 0,0-1 0 0 0,3 1 0 0 0,-1-1 70 0 0,-1-1 1 0 0,1 1-1 0 0,-1 0 1 0 0,1-1-1 0 0,-1 1 1 0 0,1-1-1 0 0,-1 1 1 0 0,3-4-1 0 0,4-4 422 0 0,-1 0-1 0 0,0-1 1 0 0,8-12 0 0 0,-11 14-336 0 0,33-50 1301 0 0,-18 28-714 0 0,40-50 1 0 0,47-55 588 0 0,-105 133-1544 0 0,-1 0 1 0 0,1 0-1 0 0,-1 0 0 0 0,1 0 1 0 0,-1 0-1 0 0,0-1 0 0 0,0 1 1 0 0,0 0-1 0 0,0-1 0 0 0,0 1 1 0 0,-1-1-1 0 0,1 1 0 0 0,-1-1 1 0 0,1 1-1 0 0,-1-1 0 0 0,0 1 1 0 0,0-1-1 0 0,0 1 0 0 0,-1-1 1 0 0,1 1-1 0 0,0-1 0 0 0,-1 1 1 0 0,0-1-1 0 0,1 1 0 0 0,-1 0 1 0 0,-2-4-1 0 0,3 6-5 0 0,0 0 0 0 0,0-1 0 0 0,0 1 0 0 0,0 0 0 0 0,0 0 0 0 0,-1 0 0 0 0,1-1 0 0 0,0 1 0 0 0,0 0 0 0 0,0 0 0 0 0,0 0 0 0 0,-1-1 0 0 0,1 1 0 0 0,0 0 0 0 0,0 0 0 0 0,0 0 0 0 0,-1 0 0 0 0,1 0 0 0 0,0-1 0 0 0,0 1 0 0 0,0 0 0 0 0,-1 0 0 0 0,1 0 0 0 0,0 0 0 0 0,0 0 0 0 0,-1 0 0 0 0,1 0 0 0 0,0 0 0 0 0,-1 0 0 0 0,1 0 0 0 0,0 0 0 0 0,0 0 0 0 0,-1 0 0 0 0,1 0 0 0 0,0 0 0 0 0,0 0 0 0 0,0 0 0 0 0,-1 0 0 0 0,1 1 0 0 0,0-1 0 0 0,0 0 0 0 0,-1 0 0 0 0,1 0 0 0 0,0 0 0 0 0,0 0 0 0 0,0 1 0 0 0,-1-1 0 0 0,1 0 0 0 0,0 0 0 0 0,-7 9 0 0 0,7-9 0 0 0,-6 13-14 0 0,0-1 1 0 0,1 1-1 0 0,1 0 0 0 0,0 0 1 0 0,0 0-1 0 0,-1 15 1 0 0,-5 83 93 0 0,9-101-34 0 0,0 10-121 0 0,0 1 0 0 0,3 25 1 0 0,-2-44 74 0 0,0 0 0 0 0,1-1 0 0 0,-1 1-1 0 0,0 0 1 0 0,1 0 0 0 0,-1-1 0 0 0,1 1 0 0 0,0 0 0 0 0,0 0 0 0 0,-1-1 0 0 0,1 1 0 0 0,0-1 0 0 0,0 1 0 0 0,1-1 0 0 0,-1 1 0 0 0,0-1 0 0 0,0 0 0 0 0,1 0-1 0 0,-1 1 1 0 0,1-1 0 0 0,-1 0 0 0 0,1 0 0 0 0,1 1 0 0 0,-1-2 9 0 0,0 1-1 0 0,0-1 0 0 0,-1 0 1 0 0,1 0-1 0 0,0 0 1 0 0,0 0-1 0 0,-1 0 1 0 0,1 0-1 0 0,0 0 1 0 0,0 0-1 0 0,-1-1 0 0 0,1 1 1 0 0,0-1-1 0 0,-1 1 1 0 0,1-1-1 0 0,0 0 1 0 0,-1 0-1 0 0,1 1 0 0 0,-1-1 1 0 0,1 0-1 0 0,-1 0 1 0 0,0-1-1 0 0,1 1 1 0 0,0-2-1 0 0,3-3 32 0 0,0 0-1 0 0,0 0 1 0 0,-1-1 0 0 0,0 1-1 0 0,-1-1 1 0 0,1 0-1 0 0,-1 0 1 0 0,2-10 0 0 0,10-18 59 0 0,21-51-22 0 0,3-5-1259 0 0,-33 79 599 0 0,0 1 0 0 0,1 1 0 0 0,1-1-1 0 0,-1 1 1 0 0,18-17 0 0 0,-1 7-1635 0 0,0 0-416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5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1 16583 0 0,'-8'9'1042'0'0,"-1"-1"0"0"0,0 0 0 0 0,0-1-1 0 0,-10 7 1 0 0,-14 12 3096 0 0,20-15-3189 0 0,-8 6 458 0 0,20-16-1281 0 0,0 0-1 0 0,1 0 1 0 0,-1 1 0 0 0,0-1 0 0 0,0 0-1 0 0,0 0 1 0 0,1 0 0 0 0,-1 1 0 0 0,1-1-1 0 0,-1 0 1 0 0,1 1 0 0 0,0-1 0 0 0,-1 0-1 0 0,1 1 1 0 0,0 1 0 0 0,0-2 231 0 0,15 11 419 0 0,23 3-292 0 0,-31-13-435 0 0,-1 0 1 0 0,0 0-1 0 0,0 0 0 0 0,0 1 0 0 0,0 0 0 0 0,0 0 0 0 0,-1 0 1 0 0,0 1-1 0 0,7 5 0 0 0,-11-7-40 0 0,0 0-1 0 0,1 0 1 0 0,-1 0-1 0 0,0 0 1 0 0,0 0 0 0 0,-1 0-1 0 0,1 0 1 0 0,0 0 0 0 0,-1 0-1 0 0,1 1 1 0 0,-1-1-1 0 0,0 0 1 0 0,1 1 0 0 0,-1-1-1 0 0,0 0 1 0 0,-1 0 0 0 0,1 1-1 0 0,0-1 1 0 0,-1 0-1 0 0,1 0 1 0 0,-1 0 0 0 0,0 1-1 0 0,1-1 1 0 0,-1 0 0 0 0,-2 3-1 0 0,-2 5 11 0 0,-1 0 1 0 0,0 0-1 0 0,-11 14 0 0 0,11-17-154 0 0,0-1 0 0 0,0 0 0 0 0,-1 0-1 0 0,0 0 1 0 0,0-1 0 0 0,0 0 0 0 0,-1 0 0 0 0,1 0-1 0 0,-1-1 1 0 0,0-1 0 0 0,-1 1 0 0 0,1-1 0 0 0,-1-1-1 0 0,1 1 1 0 0,-1-2 0 0 0,-14 3 0 0 0,3-2-1076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5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3 106 13824 0 0,'0'0'1061'0'0,"-2"15"663"0"0,2-14-1370 0 0,1 1-1 0 0,0 0 1 0 0,-1 0 0 0 0,1 0-1 0 0,0-1 1 0 0,0 1 0 0 0,0 0-1 0 0,1-1 1 0 0,-1 1 0 0 0,2 1-1 0 0,-2-2-250 0 0,1 1-1 0 0,0-1 0 0 0,0 0 0 0 0,0 0 0 0 0,0 0 1 0 0,0 0-1 0 0,0 0 0 0 0,0 0 0 0 0,0 0 0 0 0,0-1 0 0 0,1 1 1 0 0,2 0-1 0 0,2-1-66 0 0,1 0 0 0 0,-1 0 0 0 0,0 0 0 0 0,0-1-1 0 0,0 0 1 0 0,8-3 0 0 0,111-17 1422 0 0,-12 3-560 0 0,-90 13-620 0 0,27-11 0 0 0,-41 10-229 0 0,-8 5-5 0 0,-1 0 0 0 0,1 0 1 0 0,0 0-1 0 0,0 0 1 0 0,0 0-1 0 0,0 1 0 0 0,0-1 1 0 0,4 0-1 0 0,-32-10 648 0 0,-78-19 218 0 0,84 23-747 0 0,13 5-40 0 0,0 0 0 0 0,0-1-1 0 0,-11-6 1 0 0,57 7 597 0 0,110-3-720 0 0,-143 5 1 0 0,32-2 34 0 0,-35 2-32 0 0,0 0 0 0 0,0 0 0 0 0,0 1-1 0 0,0-1 1 0 0,0 1 0 0 0,0-1 0 0 0,-1 1 0 0 0,1 0-1 0 0,5 3 1 0 0,-8-4 0 0 0,1 0 0 0 0,-1 1 0 0 0,1-1 0 0 0,0 1 0 0 0,-1-1 0 0 0,0 1 0 0 0,1-1 0 0 0,-1 1 0 0 0,1 0-1 0 0,-1-1 1 0 0,0 1 0 0 0,1-1 0 0 0,-1 1 0 0 0,0 0 0 0 0,1-1 0 0 0,-1 1 0 0 0,0 0 0 0 0,0-1 0 0 0,0 1 0 0 0,0 0 0 0 0,0-1 0 0 0,0 1 0 0 0,0 0-1 0 0,0 0 1 0 0,0-1 0 0 0,0 1 0 0 0,0 0 0 0 0,0-1 0 0 0,0 1 0 0 0,0 0 0 0 0,-1-1 0 0 0,1 1 0 0 0,0 0 0 0 0,-1-1 0 0 0,1 1 0 0 0,-1 0 0 0 0,-2 3 26 0 0,1 0 0 0 0,-1 0 1 0 0,0-1-1 0 0,-4 5 1 0 0,5-7-22 0 0,-53 49 144 0 0,22-22-263 0 0,-21 19-3686 0 0,33-29-5294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1 14912 0 0,'0'0'2205'0'0,"-1"1"-1567"0"0,-6 10-312 0 0,0 1 0 0 0,1-1 0 0 0,0 1-1 0 0,1 0 1 0 0,1 1 0 0 0,-1-1-1 0 0,2 1 1 0 0,0 0 0 0 0,-2 19-1 0 0,0 17-310 0 0,3 57-1 0 0,2-95-88 0 0,8 237 0 0 0,-7-233 159 0 0,4 27 0 0 0,-3-34-197 0 0,2-8-122 0 0,0-13-5815 0 0,-3 1-259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6.8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75 18631 0 0,'0'0'1411'0'0,"8"0"-799"0"0,1-1-560 0 0,-1 0-1 0 0,1 0 1 0 0,13-3-1 0 0,51-21 793 0 0,-47 15-429 0 0,-15 6-262 0 0,3-2-26 0 0,1 1 0 0 0,-1 0 0 0 0,1 1 1 0 0,0 1-1 0 0,24-2 0 0 0,-17 9-1814 0 0,-10 1-3861 0 0</inkml:trace>
  <inkml:trace contextRef="#ctx0" brushRef="#br0" timeOffset="1">1 423 13824 0 0,'29'7'1496'0'0,"-4"-6"-210"0"0,-1 0 0 0 0,0-2 0 0 0,1-1 0 0 0,24-5 0 0 0,23-10-1107 0 0,-2-5-5924 0 0,-47 14-1207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7.2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10136 0 0,'-1'0'4753'0'0,"-7"1"1355"0"0,7 4-6047 0 0,-1 0-1 0 0,1-1 1 0 0,1 1 0 0 0,-1 0 0 0 0,1 0 0 0 0,0-1 0 0 0,1 7 0 0 0,3 34-98 0 0,6 68 158 0 0,-8-37 174 0 0,-6-21-644 0 0,3-41 397 0 0,1-23 144 0 0,1 0 0 0 0,0 0 0 0 0,0 1 0 0 0,1-1 0 0 0,5-12 0 0 0,19-42 114 0 0,-8 21-276 0 0,37-75-2691 0 0,-46 99-4720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7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25 399 11056 0 0,'-7'52'1027'0'0,"-3"33"647"0"0,4 5 4755 0 0,4-73-5601 0 0,10-36-13098 0 0</inkml:trace>
  <inkml:trace contextRef="#ctx0" brushRef="#br0" timeOffset="1">137 0 5064 0 0,'-5'10'224'0'0,"5"-4"48"0"0,-3 1-272 0 0,0 0 0 0 0,1 6 0 0 0,2-1-1448 0 0,2 4-344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0.8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60 4608 0 0,'-1'-1'15'0'0,"1"0"0"0"0,-1 1 0 0 0,0-1 0 0 0,0 1 0 0 0,1-1 0 0 0,-1 1 0 0 0,0-1 0 0 0,0 1 0 0 0,0-1 0 0 0,0 1 0 0 0,1-1 0 0 0,-1 1 0 0 0,0 0 0 0 0,0 0 0 0 0,0 0 0 0 0,0-1 0 0 0,0 1 0 0 0,0 0 0 0 0,-1 0 0 0 0,0 1 216 0 0,0-1-1 0 0,0 1 0 0 0,1 0 0 0 0,-1 0 0 0 0,0 0 1 0 0,1 0-1 0 0,-1 0 0 0 0,1 0 0 0 0,-2 2 0 0 0,0-1 770 0 0,0 0-1 0 0,0 0 1 0 0,0 0-1 0 0,0 0 1 0 0,0-1-1 0 0,-1 0 0 0 0,1 1 1 0 0,0-1-1 0 0,-7 1 1 0 0,1-1 1104 0 0,-1 0 1 0 0,-12 0 0 0 0,9-4 732 0 0,20 3-2606 0 0,152-10 793 0 0,-24 8-967 0 0,86 1 347 0 0,-135 6 385 0 0,52 2-10 0 0,18-1-754 0 0,102-1 820 0 0,53-27-17 0 0,-242 13-773 0 0,54-7 294 0 0,49-4 44 0 0,-169 20-387 0 0,-2 0 1 0 0,-1 1 0 0 0,1-1 0 0 0,0 0-1 0 0,-1 0 1 0 0,1 0 0 0 0,0 0 0 0 0,-1 0 0 0 0,1 0-1 0 0,0-1 1 0 0,-1 1 0 0 0,1 0 0 0 0,-1 0 0 0 0,1 0-1 0 0,0-1 1 0 0,-1 1 0 0 0,1 0 0 0 0,-1-1 0 0 0,1 1-1 0 0,-1 0 1 0 0,1-1 0 0 0,0 1 0 0 0,-1-1 0 0 0,1 0-1 0 0,0 1-160 0 0,-1-1 1 0 0,1 1-1 0 0,-1 0 0 0 0,1-1 0 0 0,-1 1 0 0 0,0-1 0 0 0,1 1 1 0 0,-1 0-1 0 0,0-1 0 0 0,1 1 0 0 0,-1-1 0 0 0,0 1 0 0 0,1-1 0 0 0,-1 0 1 0 0,0 1-1 0 0,0-1 0 0 0,0 1 0 0 0,0-1 0 0 0,1 1 0 0 0,-1-1 0 0 0,0 0 1 0 0,0 1-1 0 0,0-1 0 0 0,0 1 0 0 0,0-1 0 0 0,0 1 0 0 0,-1-1 0 0 0,1 0 1 0 0,0 1-1 0 0,0-1 0 0 0,0 1 0 0 0,-1-2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7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92 284 10136 0 0,'-1'1'-6'0'0,"-16"22"1262"0"0,0 1 0 0 0,-16 31 0 0 0,30-48-920 0 0,-1 0 0 0 0,1 1 0 0 0,0 0 0 0 0,0 0 1 0 0,1 0-1 0 0,0 0 0 0 0,1 0 0 0 0,0 0 0 0 0,0 0 0 0 0,1 1 0 0 0,0-1 0 0 0,1 14 0 0 0,0-20-290 0 0,-1-1-1 0 0,0 1 0 0 0,1 0 0 0 0,-1 0 1 0 0,1 0-1 0 0,-1 0 0 0 0,1 0 1 0 0,0 0-1 0 0,0-1 0 0 0,0 1 0 0 0,0 0 1 0 0,0-1-1 0 0,0 1 0 0 0,0-1 0 0 0,1 1 1 0 0,-1-1-1 0 0,1 0 0 0 0,-1 1 0 0 0,4 1 1 0 0,-3-2-28 0 0,0-1 1 0 0,0 1 0 0 0,0 0 0 0 0,0-1-1 0 0,0 0 1 0 0,0 1 0 0 0,0-1 0 0 0,0 0-1 0 0,1 0 1 0 0,-1 0 0 0 0,0 0 0 0 0,0-1-1 0 0,0 1 1 0 0,0-1 0 0 0,3 0 0 0 0,3-2 154 0 0,0 0 1 0 0,1-1 0 0 0,-1 0 0 0 0,-1-1 0 0 0,1 0 0 0 0,-1 0 0 0 0,9-8-1 0 0,-1 0-77 0 0,-1-1-1 0 0,0-1 1 0 0,-1-1-1 0 0,-1 0 1 0 0,0 0-1 0 0,-1-1 1 0 0,-1 0-1 0 0,-1-1 1 0 0,0 0-1 0 0,10-34 1 0 0,-11 24 665 0 0,-2 0 1 0 0,-1-1-1 0 0,2-35 0 0 0,-3 32-30 0 0,-3 25-472 0 0,0 0 0 0 0,0 0 0 0 0,-1 0 0 0 0,0 0 0 0 0,0 0 0 0 0,-2-12 0 0 0,0 7 75 0 0,2 8-122 0 0,-1 1-1 0 0,0-1 1 0 0,1 1 0 0 0,-1-1 0 0 0,-1 1 0 0 0,-2-6 0 0 0,4 8 139 0 0,-3 13-183 0 0,-2 22-201 0 0,2 1-1 0 0,1-1 1 0 0,2 1 0 0 0,5 43-1 0 0,-3-46-12 0 0,0-5-50 0 0,0 8 155 0 0,8 46 0 0 0,-8-70-143 0 0,1-1 0 0 0,-1 0 1 0 0,2 0-1 0 0,0 0 1 0 0,0 0-1 0 0,1 0 0 0 0,0-1 1 0 0,11 17-1 0 0,-13-24-236 0 0,-1 1-1 0 0,0-1 1 0 0,1 1-1 0 0,0-1 1 0 0,-1 0-1 0 0,1 0 1 0 0,0 0-1 0 0,0 0 1 0 0,0-1 0 0 0,0 1-1 0 0,0-1 1 0 0,1 0-1 0 0,-1 0 1 0 0,0 0-1 0 0,1 0 1 0 0,-1 0-1 0 0,0-1 1 0 0,1 1 0 0 0,-1-1-1 0 0,1 0 1 0 0,-1 0-1 0 0,6-1 1 0 0,2-3-2150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8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0 6160 0 0,'-1'5'180'0'0,"-1"0"0"0"0,0 0 0 0 0,1-1-1 0 0,-2 1 1 0 0,1 0 0 0 0,0-1 0 0 0,-1 0 0 0 0,-3 5 0 0 0,-9 14 2709 0 0,6 7 2801 0 0,4-14-2575 0 0,5-12-2597 0 0,-1 0-1 0 0,1-1 1 0 0,0 1 0 0 0,0 0 0 0 0,0-1-1 0 0,0 1 1 0 0,1 0 0 0 0,-1-1 0 0 0,1 1-1 0 0,2 4 1 0 0,-2-3 1313 0 0,12-9-511 0 0,-12 2-1269 0 0,1 1 0 0 0,-1-1-1 0 0,0 0 1 0 0,1 0 0 0 0,-1 0 0 0 0,0 0-1 0 0,0 0 1 0 0,0 0 0 0 0,-1 0 0 0 0,1 0-1 0 0,0 0 1 0 0,-1-1 0 0 0,1 1 0 0 0,-1 0-1 0 0,0 0 1 0 0,0-1 0 0 0,0 1 0 0 0,0 0-1 0 0,0 0 1 0 0,0-1 0 0 0,-1 1 0 0 0,1 0-1 0 0,-1 0 1 0 0,1-1 0 0 0,-1 1 0 0 0,0 0 0 0 0,0 0-1 0 0,0 0 1 0 0,-2-3 0 0 0,2 5-44 0 0,-1-1 0 0 0,1 0 1 0 0,-1 1-1 0 0,1 0 0 0 0,-1-1 1 0 0,1 1-1 0 0,-1 0 0 0 0,1-1 1 0 0,-1 1-1 0 0,1 0 0 0 0,-1 0 1 0 0,0 1-1 0 0,1-1 0 0 0,-1 0 1 0 0,-2 1-1 0 0,1 0-7 0 0,0 1 0 0 0,0-1 0 0 0,0 1 0 0 0,0-1 0 0 0,0 1 0 0 0,0 0 0 0 0,0 0 0 0 0,0 1 0 0 0,1-1 0 0 0,-1 0 0 0 0,1 1 0 0 0,0 0 0 0 0,-1-1 0 0 0,-1 5 0 0 0,0-1 0 0 0,1 0 0 0 0,-1 1 0 0 0,1-1 0 0 0,0 1 0 0 0,-3 13 0 0 0,5-18 0 0 0,1-1 0 0 0,-1 0 0 0 0,1 0 0 0 0,0 0 0 0 0,0 0 0 0 0,0 0 0 0 0,0 0 0 0 0,0 0 0 0 0,0-1 0 0 0,0 1 0 0 0,0 0 0 0 0,0 0 0 0 0,0 0 0 0 0,0 0 0 0 0,1 0 0 0 0,-1 0 0 0 0,0 0 0 0 0,1 0 0 0 0,-1 0 0 0 0,1 0 0 0 0,0 1 0 0 0,3 3 0 0 0,-4-4 0 0 0,1-1 0 0 0,-1 1 0 0 0,1 0 0 0 0,0-1 0 0 0,-1 1 0 0 0,1 0 0 0 0,0-1 0 0 0,-1 1 0 0 0,1-1 0 0 0,0 1 0 0 0,0-1 0 0 0,0 0 0 0 0,0 1 0 0 0,-1-1 0 0 0,1 0 0 0 0,0 0 0 0 0,0 1 0 0 0,0-1 0 0 0,0 0 0 0 0,1 0 0 0 0,0 0 0 0 0,0 0 4 0 0,0 1 1 0 0,-1-1-1 0 0,1 0 1 0 0,0 0-1 0 0,-1 0 1 0 0,1 0-1 0 0,0 0 0 0 0,0-1 1 0 0,-1 1-1 0 0,1 0 1 0 0,-1-1-1 0 0,1 1 0 0 0,0-1 1 0 0,-1 0-1 0 0,1 1 1 0 0,1-2-1 0 0,0 0 4 0 0,1-1 7 0 0,-1 1 0 0 0,1-1 0 0 0,-1 1 0 0 0,0-1 0 0 0,0 0 0 0 0,0-1-1 0 0,0 1 1 0 0,-1 0 0 0 0,1-1 0 0 0,-1 1 0 0 0,0-1 0 0 0,0 0 0 0 0,0 0 0 0 0,0 0 0 0 0,-1 0 0 0 0,0 0 0 0 0,2-6 0 0 0,0 5-15 0 0,-3 4 0 0 0,1 0 0 0 0,-1 1 0 0 0,0-1 0 0 0,1 0 0 0 0,-1 1 0 0 0,0-1 0 0 0,1 0 0 0 0,-1 0 0 0 0,0 1 0 0 0,0-1 0 0 0,1 0 0 0 0,-1 0 0 0 0,0 0 0 0 0,0 1 0 0 0,0-1 0 0 0,0 0 0 0 0,0 0 0 0 0,0 0 0 0 0,-1 1 0 0 0,1-1 0 0 0,0 0 0 0 0,0 0 0 0 0,0 0 0 0 0,-1 0 0 0 0,-1-4-13 0 0,1 4-57 0 0,2 8 2 0 0,-1-1 0 0 0,1 0 0 0 0,1 0 0 0 0,-1 0 0 0 0,5 12 0 0 0,-2-7 34 0 0,0 2-7 0 0,1 0 0 0 0,10 20 0 0 0,-13-28-53 0 0,1-1 0 0 0,0 1 0 0 0,0-1 0 0 0,0 1 1 0 0,1-1-1 0 0,0 0 0 0 0,-1 0 0 0 0,1-1 0 0 0,7 6 0 0 0,-9-8-80 0 0,0 0 0 0 0,0-1 0 0 0,0 1 0 0 0,0-1-1 0 0,0 1 1 0 0,0-1 0 0 0,0 1 0 0 0,0-1 0 0 0,0 0-1 0 0,0 0 1 0 0,0 0 0 0 0,0 0 0 0 0,0-1-1 0 0,0 1 1 0 0,0 0 0 0 0,0-1 0 0 0,0 1 0 0 0,0-1-1 0 0,0 0 1 0 0,-1 0 0 0 0,1 0 0 0 0,0 0-1 0 0,2-1 1 0 0,9-7-1962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8.7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16 19351 0 0,'0'0'1751'0'0,"6"15"-1406"0"0,-3-9-118 0 0,1 1-1 0 0,-1-1 0 0 0,1 0 0 0 0,0 0 0 0 0,1-1 0 0 0,-1 1 1 0 0,11 8-1 0 0,-13-12-193 0 0,0 0-1 0 0,1 0 1 0 0,0-1 0 0 0,-1 1-1 0 0,1-1 1 0 0,0 1 0 0 0,-1-1-1 0 0,1 0 1 0 0,0 0 0 0 0,0 0-1 0 0,0 0 1 0 0,0-1 0 0 0,0 1-1 0 0,0-1 1 0 0,0 0 0 0 0,0 0 0 0 0,0 0-1 0 0,1 0 1 0 0,-1 0 0 0 0,5-2-1 0 0,-1-1-457 0 0,0 1 0 0 0,0-1 1 0 0,-1 0-1 0 0,1-1 0 0 0,-1 0 0 0 0,0 0 0 0 0,8-6 0 0 0,-6 3-1274 0 0,-1 0 0 0 0,0-1 0 0 0,0 1 0 0 0,10-16 0 0 0,-8 9 590 0 0,-7 10 2073 0 0,-7 10 832 0 0,-60 81 5922 0 0,-44 37-4379 0 0,59-67-4353 0 0,49-55 833 0 0,-24 28-8189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9.3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3 108 18143 0 0,'0'-1'1639'0'0,"0"1"-1580"0"0,-1-1-1 0 0,1 0 1 0 0,-1 0-1 0 0,1 0 0 0 0,0 1 1 0 0,0-1-1 0 0,-1 0 1 0 0,1 0-1 0 0,0 0 1 0 0,0 0-1 0 0,0 0 1 0 0,0 1-1 0 0,0-1 1 0 0,0 0-1 0 0,0 0 1 0 0,0 0-1 0 0,1 0 1 0 0,-1 0-1 0 0,0 1 1 0 0,0-1-1 0 0,1 0 1 0 0,-1 0-1 0 0,1 0 1 0 0,-1 1-1 0 0,1-1 1 0 0,-1 0-1 0 0,1 1 1 0 0,-1-1-1 0 0,2-1 1 0 0,-1 0 187 0 0,6-11 1000 0 0,-6 11-1078 0 0,-1 0-1 0 0,1 0 1 0 0,0 0-1 0 0,0 0 0 0 0,1 0 1 0 0,-1 1-1 0 0,0-1 0 0 0,0 0 1 0 0,1 1-1 0 0,-1-1 0 0 0,1 1 1 0 0,0-1-1 0 0,2 0 1 0 0,4-4 90 0 0,1 1 1 0 0,-1 0 0 0 0,1 0-1 0 0,1 1 1 0 0,-1 1 0 0 0,1-1 0 0 0,-1 2-1 0 0,19-4 1 0 0,-24 5-235 0 0,0 1 0 0 0,0 0-1 0 0,0 0 1 0 0,0 0 0 0 0,1 1 0 0 0,-1-1-1 0 0,0 1 1 0 0,0 0 0 0 0,0 0 0 0 0,0 0-1 0 0,0 1 1 0 0,0-1 0 0 0,-1 1 0 0 0,1 0-1 0 0,0 0 1 0 0,-1 0 0 0 0,1 1 0 0 0,-1-1-1 0 0,0 1 1 0 0,0 0 0 0 0,0 0 0 0 0,0 0-1 0 0,4 6 1 0 0,-4-3-18 0 0,0-1 1 0 0,0 1-1 0 0,0 0 0 0 0,-1 0 0 0 0,0 1 0 0 0,0-1 1 0 0,-1 0-1 0 0,0 1 0 0 0,0-1 0 0 0,0 1 1 0 0,-1-1-1 0 0,0 14 0 0 0,-2 5 23 0 0,-11 48-1 0 0,12-70-27 0 0,-4 20 18 0 0,-2 0 1 0 0,-17 44-1 0 0,19-58-13 0 0,0 1 0 0 0,0-1 0 0 0,-1 1 0 0 0,0-2 0 0 0,0 1-1 0 0,-1-1 1 0 0,0 0 0 0 0,-1 0 0 0 0,-8 7 0 0 0,12-12-48 0 0,0-1 0 0 0,0 1 1 0 0,0-1-1 0 0,0 0 0 0 0,0 0 0 0 0,-1 0 0 0 0,1 0 1 0 0,-1-1-1 0 0,1 0 0 0 0,-1 0 0 0 0,1 0 0 0 0,-1 0 0 0 0,0-1 1 0 0,1 0-1 0 0,-1 0 0 0 0,0 0 0 0 0,1-1 0 0 0,-7 0 0 0 0,10 0 67 0 0,0 1-1 0 0,0-1 1 0 0,-1 0-1 0 0,1 1 1 0 0,0-1-1 0 0,0 0 1 0 0,0 0-1 0 0,0 0 0 0 0,0 0 1 0 0,0 0-1 0 0,0 0 1 0 0,0 0-1 0 0,1 0 1 0 0,-1 0-1 0 0,0 0 1 0 0,0 0-1 0 0,1-1 0 0 0,-1 1 1 0 0,1 0-1 0 0,-1-1 1 0 0,1 1-1 0 0,0 0 1 0 0,0-1-1 0 0,-1 1 1 0 0,1 0-1 0 0,0-1 0 0 0,0 1 1 0 0,0 0-1 0 0,0-1 1 0 0,1 1-1 0 0,-1-3 1 0 0,0 2 35 0 0,1 0 1 0 0,-1-1-1 0 0,1 1 0 0 0,-1 0 1 0 0,1-1-1 0 0,0 1 1 0 0,0 0-1 0 0,0 0 1 0 0,0 0-1 0 0,0 0 1 0 0,0 0-1 0 0,0 0 0 0 0,1 0 1 0 0,-1 0-1 0 0,1 0 1 0 0,0 1-1 0 0,-1-1 1 0 0,3-1-1 0 0,0 1-60 0 0,0 1 1 0 0,0-1-1 0 0,-1 1 0 0 0,1 0 1 0 0,0 0-1 0 0,0 1 0 0 0,0-1 0 0 0,0 1 1 0 0,0 0-1 0 0,8 0 0 0 0,2 2-10 0 0,25 6-1 0 0,-19-3-35 0 0,7 1-623 0 0,-13-2-292 0 0,0-1 1 0 0,1-1-1 0 0,28 2 0 0 0,-31-4-35 0 0,-1-1 1 0 0,1 0-1 0 0,0-1 0 0 0,-1 0 0 0 0,1-1 0 0 0,21-8 0 0 0,-22 6-91 0 0,1-1-1 0 0,-1 0 1 0 0,17-13-1 0 0,-20 14 879 0 0,-1-2 0 0 0,0 1-1 0 0,-1-1 1 0 0,0 0 0 0 0,0 0 0 0 0,0-1-1 0 0,-1 0 1 0 0,0 0 0 0 0,0 0 0 0 0,-1-1-1 0 0,4-10 1 0 0,-6 14 357 0 0,0-1-1 0 0,-1 1 1 0 0,1-1 0 0 0,-1 0-1 0 0,0 0 1 0 0,-1 1-1 0 0,1-1 1 0 0,-1 0 0 0 0,-1 0-1 0 0,1 0 1 0 0,-1 0 0 0 0,0 1-1 0 0,0-1 1 0 0,0 0-1 0 0,-1 1 1 0 0,0-1 0 0 0,0 1-1 0 0,-1-1 1 0 0,-3-6 0 0 0,5 11-10 0 0,1 0 0 0 0,-1 0 0 0 0,0-1 0 0 0,0 1 1 0 0,0 0-1 0 0,0 0 0 0 0,0 0 0 0 0,0 0 1 0 0,0 0-1 0 0,0 0 0 0 0,0 0 0 0 0,0 1 1 0 0,0-1-1 0 0,-1 0 0 0 0,1 1 0 0 0,0-1 0 0 0,-1 0 1 0 0,1 1-1 0 0,0 0 0 0 0,-1-1 0 0 0,1 1 1 0 0,-1 0-1 0 0,1 0 0 0 0,0-1 0 0 0,-1 1 0 0 0,-2 1 1 0 0,2-1 6 0 0,0 1 1 0 0,1 0 0 0 0,-1 0 0 0 0,0 0 0 0 0,0 0-1 0 0,1 0 1 0 0,-1 0 0 0 0,1 0 0 0 0,-1 1 0 0 0,1-1-1 0 0,0 0 1 0 0,-1 1 0 0 0,1-1 0 0 0,0 1-1 0 0,0 0 1 0 0,0-1 0 0 0,0 1 0 0 0,0 0 0 0 0,-1 3-1 0 0,-5 15 574 0 0,1 0-1 0 0,0 0 1 0 0,2 1-1 0 0,0 0 1 0 0,2 0-1 0 0,0 0 1 0 0,1 0-1 0 0,3 30 1 0 0,4-20 483 0 0,-5-29-1111 0 0,-1 0 0 0 0,1 0 0 0 0,0 0 0 0 0,-1 0 0 0 0,1 0 0 0 0,0 0 1 0 0,0 0-1 0 0,1 0 0 0 0,-1-1 0 0 0,0 1 0 0 0,1-1 0 0 0,2 4 0 0 0,-3-5-78 0 0,0 0 0 0 0,0 1 0 0 0,0-1 0 0 0,0 0 0 0 0,0 0 0 0 0,0 0 0 0 0,0 0 0 0 0,0 0 0 0 0,0 0 0 0 0,0 0 0 0 0,0 0-1 0 0,0 0 1 0 0,0 0 0 0 0,0 0 0 0 0,-1-1 0 0 0,1 1 0 0 0,0 0 0 0 0,0-1 0 0 0,0 1 0 0 0,0-1 0 0 0,0 1 0 0 0,0-1 0 0 0,-1 1-1 0 0,1-1 1 0 0,0 1 0 0 0,0-1 0 0 0,0-1 0 0 0,18-19 429 0 0,-9 4-291 0 0,-1 0 0 0 0,-1-1-1 0 0,0 0 1 0 0,-1 0-1 0 0,6-30 1 0 0,11-27 136 0 0,-16 51-597 0 0,-6 19 81 0 0,-1-1 0 0 0,1 1 0 0 0,0-1 0 0 0,1 1 0 0 0,-1 0 0 0 0,1-1 0 0 0,5-5-1 0 0,1 5-3909 0 0,-4 6 1741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9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1 23039 0 0,'0'0'1760'0'0,"4"12"-992"0"0,4 25-48 0 0,2 50 0 0 0,-6 10-324 0 0,1 25-184 0 0,2-89-2946 0 0,-6-27 1333 0 0,1 0 1 0 0,-1 0 0 0 0,0-1 0 0 0,1 8-1 0 0</inkml:trace>
  <inkml:trace contextRef="#ctx0" brushRef="#br0" timeOffset="1">1 246 20815 0 0,'0'0'1892'0'0,"14"2"-1520"0"0,73 9 2140 0 0,-67-12-3336 0 0,24-2-1 0 0,-25 0-1876 0 0,25-8-1 0 0,-21 4-5261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0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20647 0 0,'-6'13'2203'0'0,"4"-7"-1970"0"0,0 1 0 0 0,0-1 0 0 0,0 1 0 0 0,1 0 0 0 0,0 0 0 0 0,1 0-1 0 0,0 0 1 0 0,0 0 0 0 0,1 9 0 0 0,3 28 857 0 0,-3-34-933 0 0,-1 0 0 0 0,2 0-1 0 0,-1 0 1 0 0,1 0 0 0 0,1 0-1 0 0,0 0 1 0 0,0-1 0 0 0,7 14-1 0 0,-10-22-139 0 0,1 0 0 0 0,0 1 1 0 0,0-1-1 0 0,-1 0 0 0 0,1 0 0 0 0,0 0 0 0 0,0 0 0 0 0,0 0 0 0 0,0 0 0 0 0,0-1 0 0 0,1 1 1 0 0,-1 0-1 0 0,0 0 0 0 0,0-1 0 0 0,0 1 0 0 0,1-1 0 0 0,-1 1 0 0 0,0-1 0 0 0,1 1 1 0 0,-1-1-1 0 0,0 0 0 0 0,1 0 0 0 0,1 1 0 0 0,1-2 27 0 0,0 1-1 0 0,0-1 1 0 0,-1 0 0 0 0,1 0-1 0 0,0 0 1 0 0,-1 0 0 0 0,5-2-1 0 0,-4 2-1 0 0,-1 0 0 0 0,1 1 0 0 0,-1 0-1 0 0,1 0 1 0 0,0 0 0 0 0,-1 0 0 0 0,1 0 0 0 0,0 1 0 0 0,-1-1-1 0 0,7 3 1 0 0,3 0 82 0 0,-9-3-105 0 0,-1 1 0 0 0,0 0 0 0 0,0-1 0 0 0,0 1 0 0 0,-1 1 0 0 0,1-1 0 0 0,0 0 0 0 0,0 1 0 0 0,0-1 0 0 0,-1 1 0 0 0,4 2 0 0 0,-5-2-77 0 0,1-1 1 0 0,-1 1 0 0 0,1 0-1 0 0,-1-1 1 0 0,0 1 0 0 0,0 0 0 0 0,0 0-1 0 0,0-1 1 0 0,0 1 0 0 0,0 0-1 0 0,-1 0 1 0 0,1 0 0 0 0,-1 0-1 0 0,1 0 1 0 0,-1 0 0 0 0,0 0-1 0 0,0 4 1 0 0,0-1-421 0 0,0 0-1 0 0,0 0 0 0 0,-1-1 1 0 0,0 1-1 0 0,0 0 1 0 0,0 0-1 0 0,-1 0 1 0 0,1-1-1 0 0,-1 1 1 0 0,0-1-1 0 0,-1 1 0 0 0,1-1 1 0 0,-6 8-1 0 0,-7 4-1505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1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1 131 13216 0 0,'0'0'1194'0'0,"2"-6"-52"0"0,-1 2-892 0 0,0 1 0 0 0,1-1 1 0 0,-1 1-1 0 0,1-1 0 0 0,0 1 1 0 0,0 0-1 0 0,0 0 1 0 0,0 0-1 0 0,1 0 0 0 0,-1 0 1 0 0,1 0-1 0 0,-1 0 0 0 0,1 1 1 0 0,0-1-1 0 0,0 1 1 0 0,1 0-1 0 0,-1 0 0 0 0,4-1 1 0 0,9-4 186 0 0,0 1 0 0 0,0 0 0 0 0,0 1 0 0 0,1 1 0 0 0,0 1 0 0 0,29-2 1 0 0,105 6 921 0 0,-64 1-882 0 0,32-1-64 0 0,267-7 1051 0 0,114-2 2051 0 0,-349 9-2182 0 0,-137-1-1275 0 0,0-1 0 0 0,0 0 1 0 0,0-1-1 0 0,0 0 0 0 0,0-2 0 0 0,13-4 1 0 0,-18 3-27 0 0,-9 5-143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62 10592 0 0,'-2'1'168'0'0,"1"-1"0"0"0,-1 0 0 0 0,0 0 0 0 0,1 0 0 0 0,-1 0 0 0 0,0-1 0 0 0,0 1 0 0 0,1 0 0 0 0,-1-1 0 0 0,1 1 0 0 0,-1-1 0 0 0,0 0 0 0 0,1 1 0 0 0,-1-1 0 0 0,1 0 1 0 0,0 0-1 0 0,-1 0 0 0 0,1 0 0 0 0,0 0 0 0 0,-1 0 0 0 0,1 0 0 0 0,-2-3 0 0 0,-9-11 1951 0 0,11 13-1940 0 0,-1 1 1 0 0,1-1-1 0 0,0 1 0 0 0,-1-1 0 0 0,1 1 1 0 0,0-1-1 0 0,0 0 0 0 0,0 1 1 0 0,0-1-1 0 0,1 0 0 0 0,-1 0 1 0 0,0 0-1 0 0,1 0 0 0 0,-1 0 0 0 0,0-4 2387 0 0,0 7-2505 0 0,0 1 0 0 0,0-1-1 0 0,-1 1 1 0 0,1 0 0 0 0,0-1-1 0 0,0 1 1 0 0,0 0 0 0 0,1-1-1 0 0,-1 1 1 0 0,0 3 0 0 0,-2 2 7 0 0,-5 12-48 0 0,1 1 0 0 0,1 0 0 0 0,1 0-1 0 0,-4 28 1 0 0,1-2 161 0 0,6-34-112 0 0,-17 76 221 0 0,-10 124-1 0 0,26-169-299 0 0,0-17-28 0 0,2 1-1 0 0,1 0 1 0 0,4 37-1 0 0,-3-59 11 0 0,12 60-463 0 0,-11-58 459 0 0,0 0 0 0 0,1 0 0 0 0,0 0-1 0 0,1 0 1 0 0,-1-1 0 0 0,8 11 0 0 0,-4-10 38 0 0,-1 1-1 0 0,2-1 0 0 0,-1 0 1 0 0,1 0-1 0 0,0-1 0 0 0,0 0 1 0 0,1-1-1 0 0,0 0 0 0 0,0 0 1 0 0,0-1-1 0 0,0 0 0 0 0,1 0 1 0 0,0-1-1 0 0,0-1 1 0 0,14 3-1 0 0,13-1 200 0 0,-1-1 0 0 0,73-5 1 0 0,-64 0 34 0 0,-10 1-110 0 0,18 1 39 0 0,-1-4 0 0 0,53-9 0 0 0,-5-7 76 0 0,-98 20-225 0 0,-1-1 0 0 0,1 1 0 0 0,-1-1 0 0 0,1 1 0 0 0,-1-1 0 0 0,1 1 1 0 0,-1-1-1 0 0,0 0 0 0 0,1 0 0 0 0,-1 0 0 0 0,0 0 0 0 0,2-1 0 0 0,-3 2-9 0 0,0-1 1 0 0,0 1-1 0 0,0-1 0 0 0,0 1 1 0 0,0-1-1 0 0,0 1 1 0 0,0 0-1 0 0,0-1 0 0 0,0 1 1 0 0,0-1-1 0 0,0 1 1 0 0,0-1-1 0 0,0 1 0 0 0,0-1 1 0 0,0 1-1 0 0,0-1 1 0 0,0 1-1 0 0,-1-1 0 0 0,1 1 1 0 0,0 0-1 0 0,0-1 1 0 0,-1 1-1 0 0,1-1 1 0 0,0 1-1 0 0,-1 0 0 0 0,1-1 1 0 0,0 1-1 0 0,-1 0 1 0 0,1-1-1 0 0,0 1 0 0 0,-1 0 1 0 0,1 0-1 0 0,-1-1 1 0 0,1 1-1 0 0,0 0 0 0 0,-1 0 1 0 0,1 0-1 0 0,-1-1 1 0 0,-14-6 70 0 0,0 1 0 0 0,1 0 0 0 0,-2 1-1 0 0,1 1 1 0 0,-22-4 0 0 0,19 4-59 0 0,-73-8-23 0 0,62 9 0 0 0,1-2 0 0 0,47-1 0 0 0,6 1 96 0 0,-1 1-1 0 0,1 2 0 0 0,42 0 1 0 0,-62 2-86 0 0,-1 0 0 0 0,0 1 0 0 0,1 0 1 0 0,-1 0-1 0 0,0 0 0 0 0,1 1 1 0 0,-1-1-1 0 0,0 1 0 0 0,0 0 1 0 0,0 0-1 0 0,0 0 0 0 0,3 3 1 0 0,-5-3-3 0 0,-1-1 1 0 0,1 1 0 0 0,-1 0 0 0 0,1-1-1 0 0,-1 1 1 0 0,0 0 0 0 0,0 0 0 0 0,0 0 0 0 0,0 0-1 0 0,0 0 1 0 0,0 0 0 0 0,0 0 0 0 0,-1 0 0 0 0,1 0-1 0 0,-1 1 1 0 0,1-1 0 0 0,-1 0 0 0 0,0 0 0 0 0,0 1-1 0 0,0-1 1 0 0,0 0 0 0 0,0 0 0 0 0,-1 0 0 0 0,1 1-1 0 0,-2 3 1 0 0,-2 6 45 0 0,0-1-1 0 0,-1 1 1 0 0,-1 0-1 0 0,0-1 1 0 0,-13 19 0 0 0,5-11-1281 0 0,-1-1 0 0 0,-21 20 1 0 0,19-21-7151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6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8 12896 0 0,'0'-8'7749'0'0,"-5"21"-5924"0"0,-14 30-333 0 0,7-18-1307 0 0,-8 30 1 0 0,-26 134-30 0 0,7-24-88 0 0,33-144-32 0 0,1 0 0 0 0,1 0 0 0 0,-4 41 0 0 0,8-60-127 0 0,0-1 0 0 0,0 1 1 0 0,0-1-1 0 0,0 1 0 0 0,1 0 1 0 0,-1-1-1 0 0,0 1 0 0 0,1-1 1 0 0,-1 1-1 0 0,1-1 0 0 0,-1 1 1 0 0,1-1-1 0 0,0 1 0 0 0,0-1 1 0 0,-1 0-1 0 0,1 1 0 0 0,0-1 1 0 0,2 2-1 0 0,-2-3-6 0 0,-1 0 1 0 0,1 0-1 0 0,0 0 0 0 0,0 0 1 0 0,-1 0-1 0 0,1 0 0 0 0,0 0 1 0 0,0 0-1 0 0,-1 0 1 0 0,1 0-1 0 0,0 0 0 0 0,0 0 1 0 0,-1 0-1 0 0,1-1 0 0 0,0 1 1 0 0,0 0-1 0 0,-1-1 0 0 0,2 1 1 0 0,-1-1-129 0 0,7-3-655 0 0,0-1 0 0 0,0 1 0 0 0,10-10 0 0 0,-4 4-805 0 0,8-7-4219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7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82 1840 0 0,'7'-7'-78'0'0,"-1"0"-1"0"0,9-12 1 0 0,-6-2 2440 0 0,-8 20-1739 0 0,-1 0 0 0 0,0 0 0 0 0,0 0 1 0 0,0-1-1 0 0,0 1 0 0 0,0 0 0 0 0,0 0 0 0 0,0 0 0 0 0,0-1 0 0 0,0 1 0 0 0,0 0 0 0 0,-1 0 0 0 0,1 0 0 0 0,-1-2 0 0 0,0 2-470 0 0,0 0 0 0 0,1 0 0 0 0,-1 1 0 0 0,0-1 0 0 0,0 1 0 0 0,0-1 0 0 0,1 0 0 0 0,-1 1 0 0 0,0-1 0 0 0,0 1 0 0 0,0 0 0 0 0,0-1 0 0 0,0 1 0 0 0,0 0 0 0 0,0 0 0 0 0,0-1 0 0 0,0 1 0 0 0,0 0 0 0 0,0 0 0 0 0,0 0 0 0 0,0 0 0 0 0,0 0 0 0 0,0 1 0 0 0,0-1 0 0 0,0 0 0 0 0,0 0 0 0 0,0 1 0 0 0,-2 0 0 0 0,-2 0 181 0 0,0 1 1 0 0,0 0 0 0 0,0 0 0 0 0,-7 5-1 0 0,0 1-100 0 0,2 1-1 0 0,-1 1 1 0 0,1-1-1 0 0,0 2 1 0 0,1-1-1 0 0,0 1 0 0 0,1 1 1 0 0,0-1-1 0 0,1 2 1 0 0,-7 14-1 0 0,-1 7 491 0 0,1 1-1 0 0,-15 59 1 0 0,27-85-524 0 0,1-1 0 0 0,-1 1 0 0 0,2 0 0 0 0,-1 0-1 0 0,1-1 1 0 0,0 1 0 0 0,3 15 0 0 0,-3-22-164 0 0,1 1 1 0 0,-1 0-1 0 0,1 0 0 0 0,0-1 0 0 0,-1 1 0 0 0,1 0 1 0 0,1-1-1 0 0,-1 1 0 0 0,0-1 0 0 0,1 1 1 0 0,-1-1-1 0 0,1 0 0 0 0,0 0 0 0 0,-1 1 0 0 0,1-1 1 0 0,0-1-1 0 0,0 1 0 0 0,1 0 0 0 0,-1 0 0 0 0,0-1 1 0 0,1 1-1 0 0,-1-1 0 0 0,1 0 0 0 0,-1 1 1 0 0,1-1-1 0 0,-1-1 0 0 0,6 2 0 0 0,-1-1 68 0 0,1-1 0 0 0,-1 0-1 0 0,0 0 1 0 0,1 0 0 0 0,-1-1 0 0 0,0-1-1 0 0,1 1 1 0 0,-1-1 0 0 0,0 0 0 0 0,0-1-1 0 0,0 0 1 0 0,-1 0 0 0 0,12-7 0 0 0,-7 3 17 0 0,-1 0 0 0 0,1-1 0 0 0,-2 0 0 0 0,1 0 0 0 0,-1-1 0 0 0,-1-1 0 0 0,11-14 0 0 0,-11 12-58 0 0,0-1 0 0 0,-1 0-1 0 0,0 0 1 0 0,7-23-1 0 0,11-58-234 0 0,1 1-2299 0 0,-18 72 580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4.5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198 188 7280 0 0,'-9'0'352'0'0,"5"-1"-271"0"0,-1 1 1 0 0,1-1 0 0 0,-1 0-1 0 0,-6-2 1 0 0,8 2-74 0 0,-1 0 0 0 0,1 0 0 0 0,-1 1 0 0 0,1-1 1 0 0,-1 1-1 0 0,0-1 0 0 0,-6 2 0 0 0,7-1 154 0 0,-1 1 0 0 0,1-1 0 0 0,0 0 1 0 0,0 0-1 0 0,0-1 0 0 0,-1 1 0 0 0,1 0 0 0 0,0-1 0 0 0,0 0 0 0 0,0 0 0 0 0,0 0 1 0 0,0 0-1 0 0,0 0 0 0 0,0-1 0 0 0,0 1 0 0 0,1-1 0 0 0,-1 0 0 0 0,0 0 0 0 0,-2-2 1 0 0,2 0 150 0 0,-1 1 1 0 0,1-1-1 0 0,1 0 1 0 0,-1 0-1 0 0,0 0 1 0 0,1 0-1 0 0,0 0 1 0 0,0 0 0 0 0,0-1-1 0 0,1 1 1 0 0,-3-10-1 0 0,4 11-92 0 0,-1 0 0 0 0,0 0 0 0 0,0 0 0 0 0,0 0 0 0 0,0 0 0 0 0,0 0 0 0 0,-1 0 0 0 0,1 0 0 0 0,-3-2 0 0 0,-6-4 967 0 0,3 4-190 0 0,21 7 2774 0 0,22-1-3909 0 0,-24-1 447 0 0,103 5 486 0 0,-89-5-688 0 0,2-1 35 0 0,0 2 0 0 0,37 5-1 0 0,-50-4-74 0 0,0-1-1 0 0,0-1 1 0 0,0-1-1 0 0,24-3 1 0 0,14-1 120 0 0,111-9 271 0 0,-42 1-217 0 0,48 0-131 0 0,213-9 458 0 0,-164 26-336 0 0,-155 0-193 0 0,90 18-1 0 0,-55-1 20 0 0,103 35-1 0 0,-113-26 50 0 0,185 37 0 0 0,87-28 647 0 0,-267-34-626 0 0,0-5 0 0 0,99-12-1 0 0,-33-3-37 0 0,59-8 29 0 0,-122 8-92 0 0,380-48 352 0 0,-270 56-44 0 0,-61 10 248 0 0,-125-2-443 0 0,-1 0 1 0 0,1 2-1 0 0,38 9 0 0 0,-50-9-95 0 0,12 4 67 0 0,-20-7 76 0 0,-15-7-1167 0 0,5-4-1773 0 0,4 4 1135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1 6448 0 0,'-2'1'67'0'0,"1"0"0"0"0,-1 0 0 0 0,0-1 0 0 0,0 1 0 0 0,1 0 0 0 0,-1-1 0 0 0,0 1 0 0 0,0-1 1 0 0,-2 1-1 0 0,-5 1-50 0 0,-11 5 941 0 0,-20 9 0 0 0,25-9 866 0 0,0 1 0 0 0,0 0 0 0 0,-21 17 0 0 0,26-16-609 0 0,0 0 1 0 0,1 0 0 0 0,0 0 0 0 0,0 1 0 0 0,-8 13 0 0 0,11-13-737 0 0,-1 1 0 0 0,2 0 0 0 0,-6 14 0 0 0,5-9-222 0 0,1-1 0 0 0,1 1 0 0 0,-4 19 0 0 0,8-28-154 0 0,-1 0 0 0 0,1 1 0 0 0,0-1-1 0 0,0 0 1 0 0,1 1 0 0 0,0-1 0 0 0,0 0 0 0 0,0 1-1 0 0,4 8 1 0 0,-4-14-57 0 0,1 0-1 0 0,-1 1 1 0 0,0-1 0 0 0,1 0-1 0 0,0 0 1 0 0,-1 0 0 0 0,1 0-1 0 0,0 0 1 0 0,0 0 0 0 0,0-1-1 0 0,0 1 1 0 0,0-1-1 0 0,1 1 1 0 0,-1-1 0 0 0,0 0-1 0 0,1 0 1 0 0,-1 0 0 0 0,1 0-1 0 0,-1 0 1 0 0,1 0 0 0 0,4 0-1 0 0,0 0 102 0 0,1 0 0 0 0,-1-1 0 0 0,0 0 0 0 0,0 0-1 0 0,0 0 1 0 0,13-3 0 0 0,-7 0-146 0 0,0-1 1 0 0,-1-1-1 0 0,0 0 0 0 0,0 0 1 0 0,0-1-1 0 0,0-1 0 0 0,-1 0 1 0 0,0 0-1 0 0,0-1 0 0 0,-1-1 1 0 0,10-10-1 0 0,-8 5-8 0 0,-1 0 1 0 0,-1 0-1 0 0,0-2 0 0 0,-1 1 1 0 0,8-18-1 0 0,29-85-4155 0 0,-37 90 2628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8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10 11056 0 0,'0'0'852'0'0,"-1"-1"-560"0"0,-1-1 881 0 0,2 2-1041 0 0,0 0 1 0 0,0 0-1 0 0,0-1 0 0 0,0 1 1 0 0,0 0-1 0 0,-1-1 0 0 0,1 1 1 0 0,0 0-1 0 0,0-1 1 0 0,0 1-1 0 0,0 0 0 0 0,0 0 1 0 0,-1-1-1 0 0,1 1 0 0 0,0 0 1 0 0,0 0-1 0 0,0 0 0 0 0,-1-1 1 0 0,1 1-1 0 0,0 0 1 0 0,0 0-1 0 0,-1 0 0 0 0,1-1 1 0 0,0 1-1 0 0,-1 0 0 0 0,1 0 1 0 0,0 0-1 0 0,-1 0 0 0 0,-2 0 74 0 0,0 0 0 0 0,0 1-1 0 0,0 0 1 0 0,0-1-1 0 0,1 1 1 0 0,-1 0-1 0 0,0 0 1 0 0,0 1-1 0 0,1-1 1 0 0,-1 0-1 0 0,1 1 1 0 0,-1 0 0 0 0,1-1-1 0 0,-1 1 1 0 0,1 0-1 0 0,0 0 1 0 0,0 1-1 0 0,-2 2 1 0 0,-4 5-56 0 0,0 1 0 0 0,-10 21 0 0 0,12-21 250 0 0,-7 11 241 0 0,-10 28-1 0 0,21-44-536 0 0,-1 1 0 0 0,1-1 0 0 0,0 1 0 0 0,1 0 0 0 0,0 0 0 0 0,0 0-1 0 0,0-1 1 0 0,1 1 0 0 0,0 11 0 0 0,1-18-101 0 0,-1 1 0 0 0,0-1-1 0 0,0 1 1 0 0,0 0 0 0 0,0-1-1 0 0,0 1 1 0 0,1-1 0 0 0,-1 1-1 0 0,0-1 1 0 0,0 1 0 0 0,1 0-1 0 0,-1-1 1 0 0,0 1 0 0 0,1-1-1 0 0,-1 0 1 0 0,1 1-1 0 0,-1-1 1 0 0,1 1 0 0 0,-1-1-1 0 0,1 0 1 0 0,-1 1 0 0 0,1-1-1 0 0,-1 0 1 0 0,1 1 0 0 0,0-1-1 0 0,0 0-2 0 0,1 1-1 0 0,-1-1 1 0 0,1 0-1 0 0,-1 0 1 0 0,1 0-1 0 0,-1 0 1 0 0,1 0-1 0 0,-1 0 0 0 0,0 0 1 0 0,3-1-1 0 0,1-1-191 0 0,0 1-1 0 0,0-1 0 0 0,0 0 1 0 0,9-6-1 0 0,22-20-3084 0 0,-13 9-4113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8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595 1 16727 0 0,'-7'4'195'0'0,"2"1"-1"0"0,-1-1 0 0 0,1 1 1 0 0,-1 0-1 0 0,1 1 0 0 0,1-1 0 0 0,-1 1 1 0 0,-6 11-1 0 0,-1-1 25 0 0,-65 83 2791 0 0,18-26-1108 0 0,-63 103 1 0 0,-123 210-898 0 0,241-381-1037 0 0,1 0 1 0 0,-1 1-1 0 0,1-1 0 0 0,1 1 0 0 0,-1-1 1 0 0,-2 10-1 0 0,4-14-34 0 0,1 0 1 0 0,0 0-1 0 0,-1 0 0 0 0,1 0 1 0 0,0 0-1 0 0,0 0 0 0 0,0 1 1 0 0,0-1-1 0 0,0 0 1 0 0,0 0-1 0 0,0 0 0 0 0,1 0 1 0 0,-1 0-1 0 0,0 0 1 0 0,1 0-1 0 0,-1 0 0 0 0,0 0 1 0 0,1 0-1 0 0,-1 0 0 0 0,1 0 1 0 0,0 0-1 0 0,-1 0 1 0 0,1 0-1 0 0,0 0 0 0 0,0-1 1 0 0,-1 1-1 0 0,1 0 1 0 0,0 0-1 0 0,0-1 0 0 0,0 1 1 0 0,0-1-1 0 0,0 1 0 0 0,0-1 1 0 0,0 1-1 0 0,0-1 1 0 0,0 1-1 0 0,0-1 0 0 0,0 0 1 0 0,0 0-1 0 0,0 1 1 0 0,0-1-1 0 0,2 0 0 0 0,3 0-391 0 0,-1 1 0 0 0,1-1 0 0 0,0 0 0 0 0,0-1 0 0 0,-1 1-1 0 0,1-1 1 0 0,0-1 0 0 0,-1 1 0 0 0,1-1 0 0 0,-1 1 0 0 0,7-4 0 0 0,7-5-2347 0 0,30-19 1 0 0,-39 23 1972 0 0,12-10-807 0 0,0 0 1 0 0,34-33 0 0 0,1-14 1747 0 0,-54 58 626 0 0,-1 1 0 0 0,1-1 0 0 0,0 1 0 0 0,-1-1 0 0 0,0 0 0 0 0,0 0 0 0 0,-1 0 0 0 0,3-10 0 0 0,-4 15-629 0 0,0-1 0 0 0,0 1 0 0 0,0-1 0 0 0,0 1-1 0 0,0-1 1 0 0,0 1 0 0 0,0 0 0 0 0,0-1 0 0 0,0 1 0 0 0,0-1 0 0 0,0 1-1 0 0,0-1 1 0 0,0 1 0 0 0,0-1 0 0 0,0 1 0 0 0,0-1 0 0 0,-1 1-1 0 0,1 0 1 0 0,0-1 0 0 0,0 1 0 0 0,0-1 0 0 0,-1 1 0 0 0,1 0-1 0 0,0-1 1 0 0,-1 1 0 0 0,1 0 0 0 0,0-1 0 0 0,-1 1 0 0 0,1 0 0 0 0,0-1-1 0 0,-1 1 1 0 0,1 0 0 0 0,-1 0 0 0 0,1 0 0 0 0,0-1 0 0 0,-1 1-1 0 0,1 0 1 0 0,-1 0 0 0 0,1 0 0 0 0,-1 0 0 0 0,1 0 0 0 0,-1 0-1 0 0,1 0 1 0 0,-1 0 0 0 0,1 0 0 0 0,-1 0 0 0 0,1 0 0 0 0,0 0 0 0 0,-1 0-1 0 0,-1 0 153 0 0,0 1 0 0 0,0-1 0 0 0,0 0 0 0 0,1 1-1 0 0,-1 0 1 0 0,0-1 0 0 0,1 1 0 0 0,-1 0 0 0 0,0 0-1 0 0,1 0 1 0 0,-3 2 0 0 0,-6 7 330 0 0,0 0-1 0 0,1 1 1 0 0,0 0 0 0 0,1 1 0 0 0,0 0-1 0 0,-10 21 1 0 0,16-30-436 0 0,1 1-1 0 0,0 0 1 0 0,0 0-1 0 0,1-1 1 0 0,-1 1 0 0 0,1 0-1 0 0,0 0 1 0 0,0 0-1 0 0,0 0 1 0 0,0 0-1 0 0,2 6 1 0 0,-2-10-133 0 0,0 0-1 0 0,1 1 1 0 0,-1-1 0 0 0,0 0 0 0 0,0 1-1 0 0,1-1 1 0 0,-1 0 0 0 0,0 0 0 0 0,0 1-1 0 0,1-1 1 0 0,-1 0 0 0 0,0 0 0 0 0,1 1-1 0 0,-1-1 1 0 0,0 0 0 0 0,1 0 0 0 0,-1 0-1 0 0,1 0 1 0 0,-1 1 0 0 0,0-1 0 0 0,1 0-1 0 0,-1 0 1 0 0,0 0 0 0 0,1 0 0 0 0,-1 0-1 0 0,1 0 1 0 0,-1 0 0 0 0,0 0 0 0 0,1 0-1 0 0,-1 0 1 0 0,1-1 0 0 0,-1 1 0 0 0,0 0 0 0 0,1 0-1 0 0,11-8 375 0 0,-10 7-450 0 0,8-7 32 0 0,-1 0 0 0 0,0-1 1 0 0,0 0-1 0 0,-1-1 0 0 0,0 0 0 0 0,-1 0 0 0 0,0 0 1 0 0,-1-1-1 0 0,0 0 0 0 0,0 0 0 0 0,-1-1 0 0 0,-1 0 0 0 0,0 0 1 0 0,4-19-1 0 0,-7 14-1113 0 0,-4 0-57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9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258 1 15200 0 0,'-10'0'381'0'0,"4"-1"422"0"0,0 1 1 0 0,0 1-1 0 0,0-1 1 0 0,-6 2-1 0 0,10-1-636 0 0,0-1 0 0 0,0 1 0 0 0,-1 0 0 0 0,1 0 1 0 0,0 0-1 0 0,1 0 0 0 0,-1 1 0 0 0,0-1 0 0 0,0 0 0 0 0,0 1 0 0 0,1-1 0 0 0,-1 1 0 0 0,1 0 1 0 0,-3 2-1 0 0,-6 10-95 0 0,-3 3 55 0 0,0 1-1 0 0,1 0 1 0 0,1 1 0 0 0,0 1-1 0 0,-14 40 1 0 0,-12 58-53 0 0,-8 65-172 0 0,43-176 184 0 0,1 0 1 0 0,0 1 0 0 0,1-1 0 0 0,0 0 0 0 0,0 1 0 0 0,1 10-1 0 0,0-16-70 0 0,-1 0 0 0 0,0 0 0 0 0,1 0 0 0 0,0 0-1 0 0,-1 0 1 0 0,1 0 0 0 0,0 0 0 0 0,0 0-1 0 0,0-1 1 0 0,0 1 0 0 0,1 0 0 0 0,-1-1-1 0 0,0 1 1 0 0,1-1 0 0 0,-1 1 0 0 0,1-1 0 0 0,-1 1-1 0 0,1-1 1 0 0,0 0 0 0 0,-1 0 0 0 0,1 0-1 0 0,0 0 1 0 0,0 0 0 0 0,0 0 0 0 0,0-1-1 0 0,0 1 1 0 0,3 0 0 0 0,25 3 485 0 0,-1-2 0 0 0,35-1 0 0 0,-53-1-481 0 0,46 1 196 0 0,66-2 234 0 0,-77 1-607 0 0,-27 0-24 0 0,32-2-1 0 0,-22-5 960 0 0,-29 7-767 0 0,0 0 1 0 0,0 0 0 0 0,0 0 0 0 0,1-1 0 0 0,-1 1 0 0 0,0 0 0 0 0,0 0 0 0 0,0 0 0 0 0,0 0 0 0 0,0 0 0 0 0,1 0 0 0 0,-1-1 0 0 0,0 1 0 0 0,0 0 0 0 0,0 0-1 0 0,0 0 1 0 0,0 0 0 0 0,0-1 0 0 0,0 1 0 0 0,0 0 0 0 0,0 0 0 0 0,0 0 0 0 0,0 0 0 0 0,0-1 0 0 0,1 1 0 0 0,-1 0 0 0 0,0 0 0 0 0,0 0 0 0 0,-1-1 0 0 0,1 1 0 0 0,0 0-1 0 0,0 0 1 0 0,0 0 0 0 0,0-1 0 0 0,0 1 0 0 0,0 0 0 0 0,0 0 0 0 0,0 0 0 0 0,0 0 0 0 0,0-1 0 0 0,0 1 0 0 0,0 0 0 0 0,-1 0 0 0 0,1 0 0 0 0,0 0 0 0 0,-5-9 117 0 0,1 5-100 0 0,-2 1 1 0 0,1-1-1 0 0,0 1 0 0 0,-1 0 0 0 0,1 0 0 0 0,-1 1 1 0 0,0-1-1 0 0,0 1 0 0 0,-9-2 0 0 0,3 2 30 0 0,1 0 0 0 0,-1 1 0 0 0,-12 0 0 0 0,84-2-5 0 0,-42 1-22 0 0,0 1-1 0 0,0 1 0 0 0,0 0 1 0 0,19 4-1 0 0,-20-3-41 0 0,-14-1 0 0 0,0 0 0 0 0,0 0 0 0 0,-1 0-1 0 0,1 1 1 0 0,0-1 0 0 0,-1 1 0 0 0,1 0 0 0 0,4 1 0 0 0,-6-1 8 0 0,-1-1-1 0 0,1 0 1 0 0,-1 1 0 0 0,1-1 0 0 0,-1 1-1 0 0,0-1 1 0 0,1 0 0 0 0,-1 1-1 0 0,1-1 1 0 0,-1 1 0 0 0,0-1 0 0 0,0 1-1 0 0,1-1 1 0 0,-1 1 0 0 0,0 0-1 0 0,0-1 1 0 0,0 1 0 0 0,1 0 0 0 0,-1 1 0 0 0,0 0 0 0 0,0-1 0 0 0,0 1 0 0 0,0-1 0 0 0,-1 1 1 0 0,1 0-1 0 0,0-1 0 0 0,-1 1 0 0 0,0 2 0 0 0,-69 141 354 0 0,41-91-331 0 0,13-23-1464 0 0,-1-2-4984 0 0,-3-3-2235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29.9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98 10592 0 0,'-2'1'163'0'0,"0"0"0"0"0,0 0 0 0 0,0 0 0 0 0,-1-1-1 0 0,-9 2 9071 0 0,18-8-7506 0 0,0 3-1460 0 0,1-1-1 0 0,-1 1 1 0 0,1 0-1 0 0,0 0 1 0 0,-1 0 0 0 0,11-1-1 0 0,11-5 183 0 0,13-6 334 0 0,87-20 0 0 0,-104 30-630 0 0,31-5 115 0 0,-50 10-237 0 0,0-1 1 0 0,1 1-1 0 0,-1 0 1 0 0,0 1-1 0 0,0-1 1 0 0,1 1-1 0 0,-1 0 1 0 0,6 2-1 0 0,-10-2-18 0 0,1 0-1 0 0,-1-1 1 0 0,0 1-1 0 0,0 0 1 0 0,1 0-1 0 0,-1 0 1 0 0,0 0-1 0 0,0 0 1 0 0,0 0 0 0 0,0 0-1 0 0,0 1 1 0 0,0-1-1 0 0,-1 0 1 0 0,1 0-1 0 0,0 1 1 0 0,-1-1-1 0 0,1 1 1 0 0,-1-1-1 0 0,1 0 1 0 0,-1 1-1 0 0,1-1 1 0 0,-1 1-1 0 0,0-1 1 0 0,0 1-1 0 0,0-1 1 0 0,0 1 0 0 0,0-1-1 0 0,0 1 1 0 0,-1 2-1 0 0,0 6 42 0 0,-1-1 0 0 0,0 1 1 0 0,-6 12-1 0 0,6-14-4 0 0,-14 33 153 0 0,-1-2 0 0 0,-2 0 1 0 0,-34 51-1 0 0,-28 57 124 0 0,33-43-297 0 0,49-102-1591 0 0,3-4-488 0 0,6-5-3895 0 0,3-7-2338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30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20239 0 0,'0'0'928'0'0,"7"3"308"0"0,41 2-550 0 0,2 0 1166 0 0,-38-4-1601 0 0,-1 0 0 0 0,1-1 1 0 0,18-2-1 0 0,9 0-79 0 0,-36 2-591 0 0,0-1-1 0 0,0 1 1 0 0,0-1 0 0 0,0 1-1 0 0,0-1 1 0 0,0 0 0 0 0,0 0-1 0 0,-1 0 1 0 0,1 0 0 0 0,0-1-1 0 0,0 1 1 0 0,-1-1 0 0 0,5-3-1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30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266 182 4608 0 0,'-30'21'-652'0'0,"-41"32"9548"0"0,61-45-6991 0 0,1 1 1 0 0,0 0-1 0 0,0 0 1 0 0,-13 21-1 0 0,20-28-1741 0 0,1 0-1 0 0,0 0 0 0 0,0 0 0 0 0,0 0 1 0 0,0 0-1 0 0,0 1 0 0 0,0-1 0 0 0,1 0 1 0 0,-1 0-1 0 0,1 1 0 0 0,0-1 0 0 0,-1 0 0 0 0,1 4 1 0 0,1-5-91 0 0,-1 0 0 0 0,0 0-1 0 0,1 1 1 0 0,-1-1 0 0 0,1 0 0 0 0,-1 0 0 0 0,1 0 0 0 0,-1 1 0 0 0,1-1 0 0 0,0 0 0 0 0,0 0 0 0 0,-1 0-1 0 0,1 0 1 0 0,0 0 0 0 0,0 0 0 0 0,0 0 0 0 0,0-1 0 0 0,0 1 0 0 0,0 0 0 0 0,0 0 0 0 0,1-1-1 0 0,-1 1 1 0 0,0-1 0 0 0,2 1 0 0 0,11 4 224 0 0,0-2 0 0 0,0 0 0 0 0,0 0 0 0 0,17 0 1 0 0,8 2 109 0 0,-35-5-336 0 0,4 1 88 0 0,0 0 0 0 0,-1 1 0 0 0,1 0 0 0 0,-1 0 0 0 0,11 5 0 0 0,-16-6-143 0 0,-1 0 0 0 0,0-1-1 0 0,1 1 1 0 0,-1 0 0 0 0,0 0 0 0 0,0 0 0 0 0,1 0 0 0 0,-1 0-1 0 0,0 1 1 0 0,0-1 0 0 0,0 0 0 0 0,0 0 0 0 0,-1 1 0 0 0,1-1-1 0 0,0 0 1 0 0,0 1 0 0 0,-1-1 0 0 0,1 1 0 0 0,-1-1 0 0 0,1 1-1 0 0,-1-1 1 0 0,0 1 0 0 0,0-1 0 0 0,1 1 0 0 0,-1 0 0 0 0,0-1-1 0 0,0 1 1 0 0,-1-1 0 0 0,1 1 0 0 0,0-1 0 0 0,0 1 0 0 0,-1-1-1 0 0,1 1 1 0 0,-2 1 0 0 0,-5 17 42 0 0,-1 0-1 0 0,-1 0 1 0 0,-1-1 0 0 0,-1 0-1 0 0,0 0 1 0 0,-1-1-1 0 0,-1-1 1 0 0,-1 0 0 0 0,-20 18-1 0 0,18-20-282 0 0,0-2-1 0 0,-1 0 0 0 0,-1 0 1 0 0,0-2-1 0 0,-31 16 1 0 0,42-25-226 0 0,1 1 0 0 0,-1-1 0 0 0,0 0 0 0 0,-8 1 0 0 0,0-2-1477 0 0</inkml:trace>
  <inkml:trace contextRef="#ctx0" brushRef="#br0" timeOffset="1">849 0 15200 0 0,'0'0'1855'0'0,"-14"2"4277"0"0,7-1-5836 0 0,0 1 0 0 0,1 1-1 0 0,-1-1 1 0 0,1 1 0 0 0,0 0 0 0 0,0 0-1 0 0,0 1 1 0 0,0-1 0 0 0,0 2 0 0 0,1-1-1 0 0,0 0 1 0 0,0 1 0 0 0,0 0-1 0 0,-8 11 1 0 0,12-14-296 0 0,0 0 0 0 0,0 0 0 0 0,0 0 0 0 0,1 0 0 0 0,-1 0 0 0 0,0 0 0 0 0,1 0 0 0 0,0 0 0 0 0,-1 0 0 0 0,1 0 0 0 0,0 0 0 0 0,0 0 0 0 0,0 0 0 0 0,1 3 0 0 0,-1-4 2 0 0,1-1 0 0 0,-1 1-1 0 0,0 0 1 0 0,1-1 0 0 0,-1 1-1 0 0,1 0 1 0 0,-1-1 0 0 0,1 1 0 0 0,0 0-1 0 0,-1-1 1 0 0,1 1 0 0 0,0-1-1 0 0,-1 1 1 0 0,1-1 0 0 0,0 1 0 0 0,0-1-1 0 0,-1 0 1 0 0,1 1 0 0 0,0-1-1 0 0,0 0 1 0 0,-1 0 0 0 0,1 1 0 0 0,0-1-1 0 0,0 0 1 0 0,0 0 0 0 0,0 0-1 0 0,0 0 1 0 0,-1 0 0 0 0,1 0-1 0 0,1-1 1 0 0,0 1 9 0 0,2 0-18 0 0,1-1 1 0 0,0 0-1 0 0,-1 0 0 0 0,1 0 0 0 0,-1-1 1 0 0,1 1-1 0 0,5-4 0 0 0,29-17-1649 0 0,-19 7-916 0 0,2 0-6001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31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694 1 21191 0 0,'-51'60'1630'0'0,"-82"123"-1"0"0,-152 255 1536 0 0,186-309-3413 0 0,62-84-66 0 0,-47 75 0 0 0,83-119 173 0 0,1 0 0 0 0,-1 0 0 0 0,1 0 0 0 0,-1 0 0 0 0,1 0 0 0 0,0 0 0 0 0,-1 0 0 0 0,1 0-1 0 0,0 0 1 0 0,0 0 0 0 0,0 1 0 0 0,0-1-136 0 0,0-1 0 0 0,0 1 0 0 0,0-1 0 0 0,0 1-1 0 0,1-1 1 0 0,-1 1 0 0 0,0-1 0 0 0,0 1 0 0 0,0-1 0 0 0,1 1 0 0 0,-1-1-1 0 0,0 0 1 0 0,1 1 0 0 0,-1-1 0 0 0,1 1 0 0 0,-1-1 0 0 0,0 0-1 0 0,1 1 1 0 0,-1-1 0 0 0,1 0 0 0 0,0 1 0 0 0,12 2-7880 0 0</inkml:trace>
  <inkml:trace contextRef="#ctx0" brushRef="#br0" timeOffset="1">651 524 22487 0 0,'-64'68'2970'0'0,"56"-59"-2533"0"0,1 0 1 0 0,0 0 0 0 0,1 1 0 0 0,-11 20-1 0 0,14-24-280 0 0,0 1 0 0 0,1-1 0 0 0,0 1-1 0 0,0 0 1 0 0,1-1 0 0 0,0 1-1 0 0,0 0 1 0 0,0 0 0 0 0,1 10-1 0 0,0-15-143 0 0,0 0 0 0 0,0 0 0 0 0,1-1 0 0 0,-1 1 0 0 0,1-1 0 0 0,-1 1 0 0 0,1 0 0 0 0,0-1 0 0 0,-1 1 0 0 0,1-1 0 0 0,0 1 0 0 0,0-1 0 0 0,0 0 0 0 0,0 1 0 0 0,0-1 0 0 0,1 0 0 0 0,-1 0 0 0 0,0 1 0 0 0,1-1 0 0 0,-1 0 0 0 0,0 0 0 0 0,1-1 0 0 0,-1 1 0 0 0,1 0 0 0 0,-1 0 0 0 0,1-1 0 0 0,0 1 0 0 0,-1-1 0 0 0,1 1 0 0 0,0-1 0 0 0,-1 0 0 0 0,1 0 0 0 0,0 0-1 0 0,0 0 1 0 0,-1 0 0 0 0,1 0 0 0 0,1 0 0 0 0,1 0 0 0 0,-1-1-1 0 0,1 1 0 0 0,-1-1 0 0 0,0 0 1 0 0,1 0-1 0 0,-1 0 0 0 0,0 0 0 0 0,0 0 0 0 0,0-1 1 0 0,0 0-1 0 0,0 1 0 0 0,0-1 0 0 0,0 0 1 0 0,0 0-1 0 0,-1-1 0 0 0,1 1 0 0 0,-1-1 1 0 0,3-3-1 0 0,-3 3-175 0 0,0-1 1 0 0,0 1 0 0 0,0-1-1 0 0,-1 0 1 0 0,0 0 0 0 0,1 0-1 0 0,0-5 1 0 0,-2-8-7438 0 0,-3 4-1447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3:45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 2304 0 0,'0'0'14999'0'0,"11"0"-14295"0"0,19 0 843 0 0,-7 1-477 0 0,31-4 1 0 0,-52 3-1019 0 0,-1 0 0 0 0,1 0-1 0 0,0 0 1 0 0,0 0 0 0 0,0 1 0 0 0,0-1-1 0 0,0 1 1 0 0,2 0 0 0 0,-3-1-28 0 0,0 1 0 0 0,0-1 0 0 0,1 0-1 0 0,-1 1 1 0 0,0-1 0 0 0,1 0 0 0 0,-1 0 0 0 0,0 0 0 0 0,1 0 0 0 0,-1 0 0 0 0,0 0 0 0 0,1 0 0 0 0,-1 0-1 0 0,2-1 1 0 0,70-23 658 0 0,-55 19-623 0 0,0 2 0 0 0,0 0 0 0 0,1 0-1 0 0,21 1 1 0 0,70 8-23 0 0,-43-1 960 0 0,-64-5-973 0 0,23 0 199 0 0,-1 0 1 0 0,34 7 0 0 0,-48-6-143 0 0,0 0-1 0 0,0-1 1 0 0,17-1 0 0 0,19 0-74 0 0,12 2-6 0 0,-37-1 0 0 0,39 4 0 0 0,-47-3-17 0 0,23 0 0 0 0,-23-1 414 0 0,23 3 0 0 0,76 12 177 0 0,-67-10-519 0 0,-33-5-34 0 0,0 2 0 0 0,0 0-1 0 0,15 4 1 0 0,-15-3 15 0 0,1 0 0 0 0,24 2 0 0 0,-2-1 8 0 0,-20-3-44 0 0,29 0 0 0 0,-29-1 0 0 0,28 3 0 0 0,-23-1 0 0 0,1-1 0 0 0,22-1 0 0 0,-13 0 0 0 0,198-16 981 0 0,-189 11-968 0 0,-13 1-36 0 0,1 2-1 0 0,40 0 0 0 0,-23 4 85 0 0,-20-1-2 0 0,1 1 1 0 0,-1 0-1 0 0,25 7 0 0 0,8 4 101 0 0,0-3 0 0 0,60 2 0 0 0,18-7 200 0 0,-26-2 115 0 0,-15 4-233 0 0,11 1 36 0 0,-35-6-33 0 0,22 2 430 0 0,-85-3-630 0 0,-1 0 1 0 0,0-1-1 0 0,0 0 0 0 0,1-1 1 0 0,-1 1-1 0 0,0-2 0 0 0,0 1 1 0 0,1-1-1 0 0,-1 0 0 0 0,0 0 1 0 0,8-4-1 0 0,-7 1-91 0 0,-1 1 0 0 0,-1-1 1 0 0,1 1-1 0 0,-1-2 0 0 0,8-7 0 0 0,-13 13-135 0 0,-17 4-3443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4:0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 3224 0 0,'-6'-8'15927'0'0,"6"8"-15831"0"0,-1 0 0 0 0,1 1 0 0 0,0-1 0 0 0,-1 0 0 0 0,1 1 0 0 0,-1-1 0 0 0,1 1 0 0 0,0-1 0 0 0,-1 0 0 0 0,1 1 0 0 0,0-1 0 0 0,-1 1 0 0 0,1-1 0 0 0,0 1 0 0 0,0-1-1 0 0,-1 1 1 0 0,1-1 0 0 0,0 1 0 0 0,0-1 0 0 0,0 1 0 0 0,0 0 0 0 0,0-1 0 0 0,0 1 0 0 0,0-1 0 0 0,0 1 0 0 0,0-1 0 0 0,0 1 0 0 0,0-1 0 0 0,0 1 0 0 0,0 0 0 0 0,0-1 0 0 0,0 1-1 0 0,1-1 1 0 0,-1 1 0 0 0,0-1 0 0 0,0 1 0 0 0,1-1 0 0 0,-1 1 0 0 0,0-1 0 0 0,1 0 0 0 0,-1 1 0 0 0,0-1 0 0 0,1 1 0 0 0,-1-1 0 0 0,1 0 0 0 0,-1 1 0 0 0,1-1 0 0 0,-1 0-1 0 0,1 1 1 0 0,-1-1 0 0 0,1 0 0 0 0,-1 0 0 0 0,1 0 0 0 0,-1 1 0 0 0,1-1 0 0 0,0 0 0 0 0,4 1 33 0 0,-1 1 0 0 0,1-1 0 0 0,0-1 0 0 0,-1 1 0 0 0,8 0 0 0 0,2-2 87 0 0,-5 1-66 0 0,-1 0-1 0 0,1 0 0 0 0,0 1 0 0 0,0 0 0 0 0,8 2 0 0 0,-8-1-43 0 0,-1 0 1 0 0,0-1 0 0 0,1-1-1 0 0,-1 1 1 0 0,1-1 0 0 0,10-2 0 0 0,8 1 232 0 0,31 4 432 0 0,-40-2-644 0 0,1 0 0 0 0,35 9 0 0 0,-31-8-63 0 0,2 2 71 0 0,-20-3-49 0 0,0-1 0 0 0,1 1-1 0 0,-1-1 1 0 0,9-1 0 0 0,3 0 166 0 0,-11 0-152 0 0,-1 1-1 0 0,0-1 1 0 0,11-3 0 0 0,4 0 45 0 0,-16 3-115 0 0,18-2 91 0 0,31-1 0 0 0,27-1 103 0 0,-59 6-224 0 0,31 5 0 0 0,-44-5 55 0 0,36 8 514 0 0,-38-9-569 0 0,2 1 0 0 0,-6 1 0 0 0,10 1 0 0 0,-6-1 0 0 0,0 1 0 0 0,0-1 0 0 0,-1 0 0 0 0,-1-1 0 0 0,3 1 0 0 0,-3-2 0 0 0,1 0 0 0 0,4 2 0 0 0,0-1 0 0 0,-1-1 0 0 0,18 0 0 0 0,-23-1 0 0 0,1 1 0 0 0,0 0 0 0 0,-1 0 0 0 0,1 0 0 0 0,0 1 0 0 0,6 1 0 0 0,3 0 0 0 0,0 0 0 0 0,1-1 0 0 0,21-1 0 0 0,-20-1 0 0 0,17 2 0 0 0,109-5 0 0 0,-29 0 0 0 0,206-10 236 0 0,-291 12 156 0 0,38-6 0 0 0,-21 2-412 0 0,216-3 20 0 0,-220 9 0 0 0,103-12-9 0 0,0 1 143 0 0,-67 11-112 0 0,124-2 23 0 0,-100-1-45 0 0,2 4 0 0 0,-37 1 0 0 0,101-6 22 0 0,93 2 20 0 0,-100 0-79 0 0,15 2-6 0 0,121 10-21 0 0,-88-1 316 0 0,-118-4-195 0 0,-27-5-110 0 0,-26 1 74 0 0,60-3 70 0 0,-65 3-114 0 0,-30-1-94 0 0,-12 5-5196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6.5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235 206 11976 0 0,'-12'-2'1274'0'0,"-3"5"-1264"0"0,13-3 41 0 0,1 1 0 0 0,-1-1 0 0 0,1 1 0 0 0,-1-1 0 0 0,1 0 1 0 0,-1 0-1 0 0,1 0 0 0 0,-1 0 0 0 0,1 0 0 0 0,0 0 0 0 0,-1 0 0 0 0,1 0 0 0 0,-1-1 0 0 0,1 1 0 0 0,-3-2 0 0 0,-31-11 2415 0 0,26 10-2070 0 0,0 0 0 0 0,1 0-1 0 0,0-1 1 0 0,-1 0-1 0 0,1 0 1 0 0,0-1 0 0 0,1 0-1 0 0,-1-1 1 0 0,1 0 0 0 0,-11-11-1 0 0,-10-22 1679 0 0,27 37-1907 0 0,0 1 1 0 0,0 0-1 0 0,0 0 1 0 0,-1-1-1 0 0,1 1 1 0 0,0 0 0 0 0,-1 0-1 0 0,1 0 1 0 0,-2-1-1 0 0,-2-1 3283 0 0,8-4-2840 0 0,-1 5-559 0 0,-1 0 0 0 0,1 0 0 0 0,-1 0 0 0 0,1 0 0 0 0,0 0 0 0 0,0 0 0 0 0,0 0 0 0 0,0 1-1 0 0,1-1 1 0 0,-1 1 0 0 0,0 0 0 0 0,1-1 0 0 0,-1 1 0 0 0,1 0 0 0 0,2 0 0 0 0,5-2 70 0 0,1 1 0 0 0,15-2 0 0 0,-20 3-84 0 0,270-13 1610 0 0,-184 12-1686 0 0,172 4 129 0 0,-71 2 4 0 0,160 8 177 0 0,-317-10-254 0 0,175 17 315 0 0,-70 3-59 0 0,-117-18-226 0 0,45 1 0 0 0,-68-5-2 0 0,1-1-24 0 0,5-2-18 0 0,0-1-3 0 0,-1-1 0 0 0,0-3 0 0 0,-4 6-20 0 0,0-1 0 0 0,0 0 0 0 0,0 0 0 0 0,0 1 0 0 0,0-1 0 0 0,1-6 0 0 0,-1 5-55 0 0,-2 3-167 0 0,9-17-2889 0 0,-5 11-377 0 0,1-3 1322 0 0,-3 7-20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7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19351 0 0,'0'0'1943'0'0,"2"1"-1783"0"0,3 1 4 0 0,-1-1 0 0 0,1 1 0 0 0,0-1 0 0 0,0 0 1 0 0,0-1-1 0 0,0 1 0 0 0,0-1 0 0 0,0 0 0 0 0,0-1 0 0 0,9-1 0 0 0,8-2 372 0 0,23-8 0 0 0,-26 6-390 0 0,4-1-18 0 0,0-2 1 0 0,26-14-1 0 0,7-3-1867 0 0,-45 20-1737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0 15408 0 0,'0'0'1393'0'0,"10"13"-1123"0"0,-7-8-47 0 0,-1-1-1 0 0,0 1 0 0 0,1 0 0 0 0,-1 0 0 0 0,-1 1 0 0 0,1-1 1 0 0,-1 0-1 0 0,0 0 0 0 0,0 1 0 0 0,-1-1 0 0 0,1 10 0 0 0,-3 5-353 0 0,-6 37 0 0 0,2-20 446 0 0,-34 200 987 0 0,19-121-1248 0 0,-21 107 1379 0 0,-71 223-1 0 0,45-214 627 0 0,44-116-962 0 0,21-95-776 0 0,2-1-1 0 0,0 0 1 0 0,3 37 0 0 0,-2-53-277 0 0,1-1 1 0 0,-1 1-1 0 0,1-1 0 0 0,0 1 1 0 0,0-1-1 0 0,0 0 1 0 0,1 1-1 0 0,-1-1 1 0 0,1 0-1 0 0,-1 0 0 0 0,1 0 1 0 0,0 0-1 0 0,1 0 1 0 0,-1 0-1 0 0,0-1 0 0 0,1 1 1 0 0,-1-1-1 0 0,1 1 1 0 0,0-1-1 0 0,0 0 1 0 0,0 0-1 0 0,0 0 0 0 0,0-1 1 0 0,0 1-1 0 0,1-1 1 0 0,3 2-1 0 0,1-1 28 0 0,0-1 0 0 0,0 0-1 0 0,0 0 1 0 0,0-1 0 0 0,0 1 0 0 0,0-2 0 0 0,0 1 0 0 0,0-1-1 0 0,0-1 1 0 0,13-3 0 0 0,129-34 1271 0 0,-118 33-2290 0 0,0 1 1 0 0,57-2-1 0 0,-38 14-2888 0 0,-37-7 2375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 16871 0 0,'0'0'3770'0'0,"6"13"-1354"0"0,-4-4-1986 0 0,-1 1 1 0 0,0-1 0 0 0,0 1-1 0 0,-1 0 1 0 0,-1 0 0 0 0,-1 13-1 0 0,0 15 80 0 0,-8 166 524 0 0,0 0-658 0 0,5-91-178 0 0,-1 2-63 0 0,5-23 607 0 0,0-47-2351 0 0,0 0-6869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46 19263 0 0,'1'-1'99'0'0,"-1"0"0"0"0,0 0 0 0 0,0 0 0 0 0,1 0 1 0 0,-1 0-1 0 0,1 0 0 0 0,-1 0 0 0 0,1 0 0 0 0,-1 1 0 0 0,1-1 0 0 0,0 0 0 0 0,-1 0 0 0 0,1 0 0 0 0,0 1 0 0 0,0-1 0 0 0,-1 0 0 0 0,1 1 0 0 0,0-1 0 0 0,0 1 0 0 0,0-1 0 0 0,0 1 0 0 0,2-1 0 0 0,27-10 193 0 0,-20 8 492 0 0,8-1-149 0 0,-1 0 0 0 0,1 2 0 0 0,0 0 1 0 0,0 1-1 0 0,22 1 0 0 0,-22 0-300 0 0,136 11 1655 0 0,-52 4-1470 0 0,-56-9-421 0 0,-17-1-605 0 0,34 3 1330 0 0,-32-9-3462 0 0,0-6-4824 0 0,-20 3-976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6448 0 0,'0'0'498'0'0,"0"13"6945"0"0,0-12-6689 0 0,0 0 0 0 0,1 0 0 0 0,-1 0 0 0 0,0 1 0 0 0,1-1 0 0 0,-1 0 0 0 0,0 0 1 0 0,1 0-1 0 0,-1 0 0 0 0,2 2 0 0 0,10 12 1906 0 0,-1 1-2521 0 0,-4-3 5 0 0,0 0-1 0 0,0-1 1 0 0,1 0 0 0 0,1 0-1 0 0,0-1 1 0 0,15 16 0 0 0,-20-25-321 0 0,-1 1 0 0 0,1-1 0 0 0,0 0 0 0 0,-1 0 1 0 0,1-1-1 0 0,0 1 0 0 0,0-1 0 0 0,0 0 0 0 0,0 0 1 0 0,1 0-1 0 0,-1 0 0 0 0,0-1 0 0 0,0 1 0 0 0,9-2 1 0 0,6-1-1854 0 0</inkml:trace>
  <inkml:trace contextRef="#ctx0" brushRef="#br0" timeOffset="1">403 10 5064 0 0,'0'0'389'0'0,"-5"6"-234"0"0,-19 28 2362 0 0,-5 19 6364 0 0,-6 10-1946 0 0,-12 10-6508 0 0,-50 79 943 0 0,69-103-976 0 0,-25 61 1 0 0,47-97-613 0 0,-13 35-2905 0 0,18-44 2567 0 0,0 0 0 0 0,0 0 1 0 0,0 0-1 0 0,0 0 0 0 0,1-1 1 0 0,0 1-1 0 0,0 0 0 0 0,0 0 1 0 0,1 7-1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158 357 13824 0 0,'0'0'1246'0'0,"-1"1"-1022"0"0,-8 14 1850 0 0,1 0-1 0 0,0 1 1 0 0,-5 16 0 0 0,1-3-1384 0 0,-78 191 1246 0 0,74-171-1258 0 0,16-48-457 0 0,5-21 40 0 0,26-66 40 0 0,-12 21-139 0 0,4 0 0 0 0,31-63 0 0 0,-19 55 202 0 0,-13 27 65 0 0,50-80-1 0 0,-59 107-233 0 0,0 1 1 0 0,22-21-1 0 0,-29 34-134 0 0,-1-1 0 0 0,1 2 0 0 0,0-1-1 0 0,1 1 1 0 0,-1-1 0 0 0,1 2 0 0 0,-1-1 0 0 0,1 1 0 0 0,0 0 0 0 0,13-3 0 0 0,-19 5-49 0 0,0 1 0 0 0,1 0 1 0 0,-1 0-1 0 0,0 0 0 0 0,1 0 0 0 0,-1 0 0 0 0,0 0 1 0 0,1 0-1 0 0,-1 0 0 0 0,0 0 0 0 0,1 1 0 0 0,-1-1 1 0 0,0 0-1 0 0,0 1 0 0 0,1-1 0 0 0,-1 1 0 0 0,0 0 1 0 0,0-1-1 0 0,0 1 0 0 0,2 1 0 0 0,-2-1 8 0 0,1 1-1 0 0,0 0 1 0 0,-1 0-1 0 0,1 0 1 0 0,-1 0 0 0 0,0 0-1 0 0,0 0 1 0 0,0 0-1 0 0,0 1 1 0 0,1 2 0 0 0,0 2 44 0 0,0 1 0 0 0,-1-1 0 0 0,0 1 0 0 0,0-1 0 0 0,0 1 0 0 0,-2 10 0 0 0,-2 4-82 0 0,-2-1 0 0 0,0 1-1 0 0,-2-1 1 0 0,0 0 0 0 0,-15 29 0 0 0,-1 5 39 0 0,18-43-116 0 0,0 0 0 0 0,-12 18-1 0 0,15-26-37 0 0,0-1-1 0 0,0 0 1 0 0,-1 0-1 0 0,1 0 1 0 0,-1-1-1 0 0,1 1 1 0 0,-1 0-1 0 0,0-1 1 0 0,0 0-1 0 0,0 1 1 0 0,0-1-1 0 0,0-1 1 0 0,-6 4-1 0 0,8-5-11 0 0,0 0-1 0 0,0 0 0 0 0,0 0 1 0 0,1 0-1 0 0,-1 0 0 0 0,0 0 1 0 0,0 0-1 0 0,0 0 0 0 0,0 0 1 0 0,1 0-1 0 0,-1 0 0 0 0,0 0 1 0 0,0-1-1 0 0,-1 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1 275 17503 0 0,'19'-2'1705'0'0,"-11"1"-1194"0"0,0 0-1 0 0,-1 0 1 0 0,1-1 0 0 0,-1 0 0 0 0,9-4 0 0 0,-5 1 71 0 0,-1-1-1 0 0,0-1 1 0 0,-1 0 0 0 0,1 0 0 0 0,-1-1 0 0 0,-1 0 0 0 0,0 0 0 0 0,10-13 0 0 0,-10 9-391 0 0,0 0 0 0 0,0 0-1 0 0,-2 0 1 0 0,1-1 0 0 0,6-20 0 0 0,-10 26-150 0 0,0-1 1 0 0,-1 0-1 0 0,2-14 0 0 0,-4 20-22 0 0,1 1-1 0 0,-1-1 0 0 0,0 0 0 0 0,0 1 0 0 0,0-1 1 0 0,0 0-1 0 0,0 1 0 0 0,0-1 0 0 0,0 0 0 0 0,0 1 1 0 0,-1-1-1 0 0,1 0 0 0 0,-1 1 0 0 0,1-1 0 0 0,-1 1 1 0 0,0-1-1 0 0,0 1 0 0 0,0-1 0 0 0,1 1 1 0 0,-1-1-1 0 0,-1 1 0 0 0,1 0 0 0 0,0 0 0 0 0,0-1 1 0 0,-2 0-1 0 0,1 1-1 0 0,1 1 0 0 0,0 0 0 0 0,-1-1 0 0 0,1 1 0 0 0,-1 0 0 0 0,1 0 0 0 0,-1 0 0 0 0,1 0 0 0 0,0 0 0 0 0,-1 0 0 0 0,1 0 0 0 0,-1 1 0 0 0,1-1 0 0 0,-1 0 0 0 0,1 1 0 0 0,0-1 0 0 0,-1 1 0 0 0,1 0 0 0 0,0-1 0 0 0,0 1 0 0 0,-2 1 0 0 0,-3 2-45 0 0,1-1 0 0 0,0 1 0 0 0,-6 6 0 0 0,0 4 228 0 0,0-1 0 0 0,1 1-1 0 0,1 1 1 0 0,0 0-1 0 0,-13 30 1 0 0,21-42-130 0 0,-2 4-7 0 0,1 0 0 0 0,0-1-1 0 0,0 1 1 0 0,0 0 0 0 0,1 0-1 0 0,0 0 1 0 0,1 1 0 0 0,-1-1-1 0 0,1 0 1 0 0,1 0 0 0 0,-1 0-1 0 0,1 0 1 0 0,0 0 0 0 0,1 0-1 0 0,3 9 1 0 0,-4-13-65 0 0,0 0-1 0 0,0 1 1 0 0,1-1 0 0 0,0 0-1 0 0,-1 0 1 0 0,1 0 0 0 0,0 0-1 0 0,1 0 1 0 0,-1 0 0 0 0,0 0-1 0 0,1-1 1 0 0,0 1 0 0 0,0-1-1 0 0,-1 0 1 0 0,1 0 0 0 0,0 0-1 0 0,1 0 1 0 0,-1 0 0 0 0,0-1-1 0 0,1 1 1 0 0,-1-1 0 0 0,0 0-1 0 0,1 0 1 0 0,-1 0 0 0 0,1-1-1 0 0,0 1 1 0 0,-1-1 0 0 0,1 0-1 0 0,0 0 1 0 0,-1 0 0 0 0,6-1-1 0 0,-1 0-272 0 0,0-1-1 0 0,0 0 1 0 0,0-1-1 0 0,-1 0 1 0 0,1 0-1 0 0,-1 0 1 0 0,1-1-1 0 0,9-7 0 0 0,-1 1-997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1 513 2304 0 0,'0'0'5929'0'0,"3"-5"-4073"0"0,1-7 315 0 0,-1 1 0 0 0,0-1 1 0 0,2-14-1 0 0,5-18 350 0 0,2-6-689 0 0,-6 25-763 0 0,12-35 1 0 0,-4 20-151 0 0,-2 0 0 0 0,8-55 0 0 0,-11 63-663 0 0,-9 32-256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0,0-1 0 0 0,0 1 0 0 0,0 1 0 0 0,5 36 0 0 0,-2-9 0 0 0,9 37 0 0 0,-6-46-12 0 0,0 0 0 0 0,1-1 0 0 0,1 0 0 0 0,1 0 0 0 0,18 28 0 0 0,-24-42 26 0 0,-1 0 0 0 0,1 0 0 0 0,0-1 0 0 0,0 0 1 0 0,0 1-1 0 0,1-1 0 0 0,-1 0 0 0 0,1 0 0 0 0,-1-1 0 0 0,1 1 0 0 0,7 2 0 0 0,-9-4-5 0 0,0 0 1 0 0,0-1-1 0 0,0 1 0 0 0,0-1 1 0 0,0 1-1 0 0,0-1 0 0 0,0 0 1 0 0,0 0-1 0 0,1 0 0 0 0,-1 0 0 0 0,0 0 1 0 0,0-1-1 0 0,0 1 0 0 0,0-1 1 0 0,0 1-1 0 0,0-1 0 0 0,0 0 0 0 0,0 0 1 0 0,0 0-1 0 0,0 0 0 0 0,0 0 1 0 0,0 0-1 0 0,-1 0 0 0 0,1-1 1 0 0,-1 1-1 0 0,3-2 0 0 0,1-3 102 0 0,0 0-1 0 0,0 0 0 0 0,0-1 1 0 0,0 1-1 0 0,-1-1 0 0 0,0 0 1 0 0,4-11-1 0 0,16-55 413 0 0,-19 53-402 0 0,0-3-182 0 0,-1-1 1 0 0,0 0-1 0 0,-1-31 0 0 0,2-15-5044 0 0,-4 62-1138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0 251 16783 0 0,'3'2'160'0'0,"0"-1"-1"0"0,0 1 0 0 0,0-1 1 0 0,1 1-1 0 0,-1-1 0 0 0,0 0 1 0 0,0 0-1 0 0,1 0 0 0 0,-1-1 1 0 0,1 1-1 0 0,-1-1 0 0 0,1 0 1 0 0,-1 0-1 0 0,0 0 0 0 0,1 0 1 0 0,-1-1-1 0 0,5 0 0 0 0,-1-2 164 0 0,-1 0 0 0 0,0 0 0 0 0,-1-1 0 0 0,1 1-1 0 0,-1-1 1 0 0,1-1 0 0 0,-1 1 0 0 0,-1-1 0 0 0,1 0-1 0 0,0 0 1 0 0,-1 0 0 0 0,0 0 0 0 0,0-1 0 0 0,-1 0-1 0 0,0 0 1 0 0,0 0 0 0 0,0 0 0 0 0,2-7 0 0 0,-2 4-235 0 0,0-1 1 0 0,0 0 0 0 0,-1 1 0 0 0,-1-1 0 0 0,1 0 0 0 0,-1 0 0 0 0,-1 0 0 0 0,0 0 0 0 0,-1 0 0 0 0,1 0 0 0 0,-2 0 0 0 0,-3-14 0 0 0,5 23-84 0 0,-1-1 1 0 0,1 1 0 0 0,0 0 0 0 0,-1-1 0 0 0,0 1 0 0 0,1 0 0 0 0,-1-1 0 0 0,0 1-1 0 0,0 0 1 0 0,0-1 0 0 0,0 1 0 0 0,0 0 0 0 0,0 0 0 0 0,0 0 0 0 0,0 0 0 0 0,-2-1-1 0 0,2 1-3 0 0,0 1 1 0 0,1 0-1 0 0,-1 0 0 0 0,0 0 0 0 0,0 0 0 0 0,0 0 0 0 0,1 0 0 0 0,-1 0 0 0 0,0 0 0 0 0,0 0 0 0 0,1 1 0 0 0,-1-1 0 0 0,0 0 1 0 0,1 0-1 0 0,-1 1 0 0 0,0-1 0 0 0,1 0 0 0 0,-1 1 0 0 0,0-1 0 0 0,1 1 0 0 0,-1-1 0 0 0,1 1 0 0 0,-1-1 0 0 0,0 1 0 0 0,1-1 1 0 0,-1 1-1 0 0,1-1 0 0 0,0 1 0 0 0,-1 0 0 0 0,1-1 0 0 0,0 1 0 0 0,-1 0 0 0 0,1 1 0 0 0,-12 20 169 0 0,1 1-1 0 0,2 1 1 0 0,0 0-1 0 0,-7 37 1 0 0,11-42-32 0 0,2-11-86 0 0,1 1 0 0 0,1 0 0 0 0,0 1 0 0 0,0-1 0 0 0,1 12 0 0 0,0-17-72 0 0,0 0 0 0 0,1 1 1 0 0,0-1-1 0 0,0 1 0 0 0,0-1 0 0 0,0 0 0 0 0,1 0 1 0 0,0 0-1 0 0,0 0 0 0 0,0 0 0 0 0,0 0 0 0 0,5 6 0 0 0,-6-9-56 0 0,0-1-1 0 0,-1 1 0 0 0,1-1 0 0 0,0 1 0 0 0,-1-1 0 0 0,1 1 0 0 0,0-1 0 0 0,0 0 0 0 0,0 1 0 0 0,-1-1 0 0 0,1 0 0 0 0,0 0 0 0 0,0 0 0 0 0,0 1 0 0 0,0-1 0 0 0,0 0 0 0 0,-1 0 0 0 0,1 0 0 0 0,0-1 0 0 0,0 1 1 0 0,0 0-1 0 0,0 0 0 0 0,0 0 0 0 0,-1-1 0 0 0,1 1 0 0 0,0 0 0 0 0,1-1 0 0 0,11-4-1031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7 328 5064 0 0,'-6'-21'19901'0'0,"6"26"-19675"0"0,-1 0 1 0 0,1-1 0 0 0,1 1 0 0 0,-1 0 0 0 0,0-1 0 0 0,1 1-1 0 0,0 0 1 0 0,3 7 0 0 0,1 9 70 0 0,-3-14-263 0 0,0 1-1 0 0,1-1 1 0 0,0 0-1 0 0,0 0 1 0 0,7 12 0 0 0,1 1-28 0 0,-10-18-1 0 0,0 0 0 0 0,1 1 0 0 0,-1-1 0 0 0,1 0 0 0 0,0 0 0 0 0,-1 0 0 0 0,1 0 0 0 0,0 0 0 0 0,0 0 0 0 0,0-1 0 0 0,0 1 0 0 0,1-1 0 0 0,-1 1 0 0 0,0-1 0 0 0,5 2 0 0 0,-6-3 10 0 0,1 1-1 0 0,-1-1 0 0 0,0 0 1 0 0,0 0-1 0 0,0 0 1 0 0,1 0-1 0 0,-1 0 1 0 0,0 0-1 0 0,1 0 1 0 0,-1 0-1 0 0,0-1 1 0 0,0 1-1 0 0,0 0 1 0 0,1-1-1 0 0,-1 1 1 0 0,0-1-1 0 0,0 1 1 0 0,0-1-1 0 0,0 1 1 0 0,0-1-1 0 0,0 0 0 0 0,0 0 1 0 0,0 1-1 0 0,0-1 1 0 0,0 0-1 0 0,0 0 1 0 0,0 0-1 0 0,-1 0 1 0 0,1 0-1 0 0,0 0 1 0 0,-1 0-1 0 0,1 0 1 0 0,0-3-1 0 0,28-76 1038 0 0,-21 61-781 0 0,-2 5 43 0 0,10-20 0 0 0,-14 32-270 0 0,-1-1 1 0 0,1 0-1 0 0,0 1 1 0 0,0 0 0 0 0,0-1-1 0 0,0 1 1 0 0,0 0-1 0 0,0 0 1 0 0,1 0-1 0 0,-1 0 1 0 0,0 0 0 0 0,1 1-1 0 0,4-3 1 0 0,-6 4-35 0 0,0 0 0 0 0,0 1 1 0 0,0-1-1 0 0,-1 0 0 0 0,1 0 0 0 0,0 0 1 0 0,0 1-1 0 0,0-1 0 0 0,0 0 1 0 0,0 1-1 0 0,-1-1 0 0 0,1 1 0 0 0,0-1 1 0 0,0 1-1 0 0,-1-1 0 0 0,1 1 1 0 0,0-1-1 0 0,-1 1 0 0 0,1 0 0 0 0,0 0 1 0 0,-1-1-1 0 0,1 2 0 0 0,13 19 535 0 0,-12-16-538 0 0,0-1 0 0 0,1 1-1 0 0,0 0 1 0 0,0-1 0 0 0,0 1 0 0 0,0-1 0 0 0,1 0 0 0 0,4 4-1 0 0,-7-7-15 0 0,0 0 0 0 0,0 0 0 0 0,0-1 1 0 0,1 1-1 0 0,-1 0 0 0 0,1 0 0 0 0,-1-1 0 0 0,0 1 0 0 0,1-1 0 0 0,-1 1 0 0 0,1-1 0 0 0,-1 1 0 0 0,1-1 0 0 0,-1 0 0 0 0,1 0 0 0 0,0 0 0 0 0,-1 0 0 0 0,1 0 0 0 0,-1 0 0 0 0,1 0 0 0 0,-1-1 0 0 0,1 1 0 0 0,-1 0 0 0 0,1-1 0 0 0,-1 1 0 0 0,1-1 1 0 0,-1 0-1 0 0,0 1 0 0 0,1-1 0 0 0,-1 0 0 0 0,3-2 0 0 0,1-1 29 0 0,-1-1 1 0 0,1 1-1 0 0,0-1 1 0 0,-1 0-1 0 0,0-1 1 0 0,0 1-1 0 0,-1-1 1 0 0,0 1-1 0 0,3-8 1 0 0,4-9 98 0 0,7-28 0 0 0,-9 24-89 0 0,65-166-4295 0 0,-67 178 2802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8.6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0 236 11952 0 0,'0'0'1082'0'0,"3"-19"3023"0"0,6-6 2635 0 0,-8 26-6694 0 0,0 0 0 0 0,-1 0 0 0 0,1 1-1 0 0,0-1 1 0 0,0 0 0 0 0,-1 0 0 0 0,1 1-1 0 0,-1-1 1 0 0,1 1 0 0 0,-1-1 0 0 0,0 1-1 0 0,1 1 1 0 0,-1-3-29 0 0,4 17 48 0 0,-2-5-3 0 0,1 0 1 0 0,0 16-1 0 0,1 18-22 0 0,0 26 52 0 0,4 281 1136 0 0,-8-351-486 0 0,0-4-460 0 0,-8-33 93 0 0,1 0 1 0 0,2-1-1 0 0,0-53 0 0 0,2 32-220 0 0,-2-6 236 0 0,-3-126-31 0 0,8 159-349 0 0,2 1 0 0 0,2 0 0 0 0,0-1 0 0 0,13-40-1 0 0,-16 67-6 0 0,0-1 0 0 0,0 1-1 0 0,1-1 1 0 0,0 1-1 0 0,-1 0 1 0 0,1-1-1 0 0,0 1 1 0 0,1 0-1 0 0,-1 0 1 0 0,0 1-1 0 0,1-1 1 0 0,0 0-1 0 0,0 1 1 0 0,-1-1-1 0 0,1 1 1 0 0,6-3-1 0 0,-6 4 2 0 0,-1 0 0 0 0,1 0 0 0 0,-1 0 0 0 0,1 1 0 0 0,-1-1 0 0 0,1 1 0 0 0,0-1 0 0 0,-1 1 0 0 0,1 0 0 0 0,-1 0 0 0 0,1 0 0 0 0,0 1 0 0 0,-1-1 0 0 0,1 1 0 0 0,0-1 0 0 0,-1 1 0 0 0,1 0 0 0 0,-1 0 0 0 0,0 0 0 0 0,1 0 0 0 0,-1 0 0 0 0,0 1 0 0 0,5 2 0 0 0,1 3 29 0 0,0 0 0 0 0,-1 1 0 0 0,0-1 0 0 0,0 2-1 0 0,0-1 1 0 0,-1 1 0 0 0,0 0 0 0 0,-1 0-1 0 0,0 0 1 0 0,5 15 0 0 0,-5-13-6 0 0,-1 1 0 0 0,0 1 1 0 0,-1-1-1 0 0,-1 0 0 0 0,0 1 0 0 0,0 0 0 0 0,-2-1 1 0 0,0 19-1 0 0,0-26-13 0 0,-1 1 1 0 0,0-1-1 0 0,0 1 1 0 0,-1-1-1 0 0,0 0 1 0 0,0 1-1 0 0,0-1 1 0 0,0 0-1 0 0,-1 0 0 0 0,0 0 1 0 0,0-1-1 0 0,0 1 1 0 0,-5 4-1 0 0,-3 3 16 0 0,-2-1-1 0 0,1 0 1 0 0,-16 9 0 0 0,21-14-36 0 0,-33 16-186 0 0,33-18-432 0 0,0-1 1 0 0,0 1-1 0 0,1 0 1 0 0,-1 1-1 0 0,1-1 1 0 0,0 1-1 0 0,-11 11 1 0 0,17-16 426 0 0,0 1 0 0 0,-1 0 0 0 0,1-1 0 0 0,0 1 0 0 0,0 0 0 0 0,-1-1 0 0 0,1 1 0 0 0,0-1 1 0 0,0 1-1 0 0,0 0 0 0 0,0 0 0 0 0,0-1 0 0 0,0 1 0 0 0,0 0 0 0 0,0-1 0 0 0,0 1 0 0 0,0 0 1 0 0,0-1-1 0 0,0 1 0 0 0,0 0 0 0 0,0-1 0 0 0,1 1 0 0 0,-1 0 0 0 0,1 0 0 0 0,4 9-7559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09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13904 0 0,'0'0'1913'0'0,"12"2"-587"0"0,118 9 2777 0 0,-14 0-3191 0 0,12-7 18 0 0,519-4 1069 0 0,-441-7-1327 0 0,-55 3-53 0 0,348-3 773 0 0,-495 7-1384 0 0,64 4 437 0 0,-58-5-3980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2760 0 0,'0'0'40'0'0,"0"1"0"0"0,1-1 0 0 0,-1 0 0 0 0,0 0 0 0 0,0 1 0 0 0,0-1 0 0 0,1 0 0 0 0,-1 0 0 0 0,0 1 0 0 0,0-1 0 0 0,0 0 0 0 0,0 1 1 0 0,0-1-1 0 0,0 0 0 0 0,0 0 0 0 0,0 1 0 0 0,1-1 0 0 0,-1 0 0 0 0,0 1 0 0 0,0-1 0 0 0,0 0 0 0 0,0 1 0 0 0,-1-1 0 0 0,1 0 0 0 0,0 1 0 0 0,0-1 0 0 0,0 0 0 0 0,0 0 0 0 0,0 1 0 0 0,0-1 0 0 0,0 0 0 0 0,-1 1 0 0 0,1-1 1 0 0,0 0-1 0 0,0 1 0 0 0,-1-1 258 0 0,1 1 0 0 0,0-1 0 0 0,0 0 0 0 0,-1 1 0 0 0,1-1 1 0 0,0 1-1 0 0,0-1 0 0 0,0 1 0 0 0,0-1 0 0 0,0 1 1 0 0,0 0-1 0 0,0-1 0 0 0,0 1 0 0 0,0-1 0 0 0,0 1 0 0 0,0-1 1 0 0,0 1-1 0 0,0-1 0 0 0,0 1 0 0 0,0-1 0 0 0,0 1 0 0 0,1 0 1 0 0,5 17 4722 0 0,0-1-3761 0 0,106 181 2345 0 0,-69-126-3360 0 0,-40-67-424 0 0,1 0 0 0 0,-1 1 0 0 0,1-1 0 0 0,9 8-1 0 0,1-2-908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 17359 0 0,'-25'-3'768'0'0,"17"0"352"0"0,2 6-1120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9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114 579 6272 0 0,'0'0'289'0'0,"-4"-13"102"0"0,-8-47 5303 0 0,12 59-5531 0 0,-1-1 0 0 0,0 1 0 0 0,1-1 0 0 0,-1 1 0 0 0,0-1 0 0 0,0 1 0 0 0,0 0 0 0 0,0-1 0 0 0,0 1 1 0 0,0 0-1 0 0,0 0 0 0 0,-1 0 0 0 0,1 0 0 0 0,0 0 0 0 0,-1 0 0 0 0,1 0 0 0 0,0 0 0 0 0,-1 1 0 0 0,1-1 0 0 0,-1 1 0 0 0,1-1 0 0 0,-1 1 0 0 0,-3-1 0 0 0,-5-3 667 0 0,9 4-148 0 0,-9 2 1110 0 0,6-3-1121 0 0,7 0-244 0 0,8-6-173 0 0,-11 7-261 0 0,0 0 1 0 0,0-1-1 0 0,1 1 1 0 0,-1 0-1 0 0,0-1 1 0 0,0 1-1 0 0,0 0 0 0 0,0-1 1 0 0,0 1-1 0 0,0 0 1 0 0,0-1-1 0 0,0 1 1 0 0,0 0-1 0 0,0-1 1 0 0,0 1-1 0 0,0-1 0 0 0,0 1 1 0 0,-1 0-1 0 0,1-1 1 0 0,0 1-1 0 0,0 0 1 0 0,0-1-1 0 0,0 1 0 0 0,0 0 1 0 0,-1 0-1 0 0,1-1 1 0 0,0 1-1 0 0,0 0 1 0 0,-1 0-1 0 0,1-1 1 0 0,0 1-1 0 0,0 0 0 0 0,-1 0 1 0 0,1-1-1 0 0,0 1 1 0 0,-1 0-1 0 0,1 0 1 0 0,0 0-1 0 0,-1 0 0 0 0,1 0 1 0 0,-1-1-1 0 0,-2-1 52 0 0,0-1-1 0 0,0 1 0 0 0,0-1 1 0 0,0 0-1 0 0,0 0 0 0 0,1-1 1 0 0,-1 1-1 0 0,1 0 0 0 0,0-1 1 0 0,0 0-1 0 0,1 1 0 0 0,-1-1 1 0 0,1 0-1 0 0,-1 0 0 0 0,0-6 1 0 0,-1-8 188 0 0,0 0 0 0 0,0-22 0 0 0,1 15-70 0 0,1-2 329 0 0,2-53 0 0 0,0 78-487 0 0,0-1 1 0 0,-1 0-1 0 0,1 1 0 0 0,0-1 0 0 0,1 0 0 0 0,-1 1 0 0 0,0 0 0 0 0,3-4 0 0 0,-3 5-4 0 0,0-1 0 0 0,0 1 0 0 0,0 0-1 0 0,0 0 1 0 0,-1-1 0 0 0,1 1 0 0 0,0 0-1 0 0,-1-1 1 0 0,1 1 0 0 0,-1-1 0 0 0,1 1-1 0 0,-1-1 1 0 0,0 1 0 0 0,1-1 0 0 0,-1 1-1 0 0,0-1 1 0 0,0 1 0 0 0,0-1 0 0 0,0 1-1 0 0,-1-1 1 0 0,1 1 0 0 0,0-1 0 0 0,-1-1-1 0 0,0-1 151 0 0,3 5-48 0 0,8 11-17 0 0,13 19-214 0 0,-21-26 87 0 0,10 19 89 0 0,0 0-1 0 0,2-1 1 0 0,0 0-1 0 0,22 25 0 0 0,-27-42-37 0 0,-3-9-52 0 0,-1-9-115 0 0,-5 11 124 0 0,7-22 88 0 0,-1 0 1 0 0,4-31-1 0 0,0 2-285 0 0,-5 20 273 0 0,1-7 634 0 0,-5 36-606 0 0,0 0 0 0 0,0 1 0 0 0,0-1 1 0 0,0 0-1 0 0,0 0 0 0 0,1 1 0 0 0,0-1 0 0 0,-1 0 0 0 0,1 1 0 0 0,2-3 0 0 0,-4 5-66 0 0,0 0 0 0 0,1 0-1 0 0,-1 0 1 0 0,0 0 0 0 0,0 0 0 0 0,0 0-1 0 0,1 0 1 0 0,-1 0 0 0 0,0 0-1 0 0,0 0 1 0 0,0 0 0 0 0,0-1 0 0 0,1 1-1 0 0,-1 0 1 0 0,0 1 0 0 0,0-1-1 0 0,0 0 1 0 0,1 0 0 0 0,-1 0 0 0 0,0 0-1 0 0,0 0 1 0 0,0 0 0 0 0,1 0-1 0 0,-1 0 1 0 0,0 0 0 0 0,0 0 0 0 0,0 0-1 0 0,0 0 1 0 0,1 1 0 0 0,-1-1 0 0 0,0 0-1 0 0,0 0 1 0 0,0 0 0 0 0,0 0-1 0 0,0 0 1 0 0,0 1 0 0 0,1-1-1 0 0,6 11 60 0 0,4 14 0 0 0,-5-8-37 0 0,3 6-202 0 0,0 0-1 0 0,16 28 1 0 0,-23-47-309 0 0,1 0 0 0 0,-1-1 0 0 0,1 1 0 0 0,0-1 0 0 0,1 0 0 0 0,-1 0 1 0 0,0 0-1 0 0,8 4 0 0 0,34 16-3005 0 0,-23-13 2808 0 0,-14-6 733 0 0,-1 0 1 0 0,1 0-1 0 0,12 10 0 0 0,-17-11 19 0 0,0 0 1 0 0,-1 0-1 0 0,1 1 0 0 0,0-1 1 0 0,-1 0-1 0 0,0 1 0 0 0,0 0 0 0 0,0 0 1 0 0,0-1-1 0 0,2 7 0 0 0,-1 2 286 0 0,-1 0-1 0 0,0 1 0 0 0,-1-1 0 0 0,0 1 1 0 0,-2 23-1 0 0,1-10 1553 0 0,-12-35-610 0 0,9 4-1190 0 0,0 0 1 0 0,1-1-1 0 0,-1 1 0 0 0,1-1 1 0 0,1 1-1 0 0,-3-13 1 0 0,-2-36 17 0 0,6-50-108 0 0,2 40 174 0 0,-2 54-178 0 0,4-73 387 0 0,-3 75-355 0 0,0 1-1 0 0,0-1 1 0 0,1 0 0 0 0,0 0 0 0 0,1 1 0 0 0,0-1 0 0 0,0 1 0 0 0,5-8 0 0 0,-7 14-45 0 0,-1 0 0 0 0,1 0 0 0 0,-1 0 0 0 0,1 0 0 0 0,-1 1 0 0 0,1-1 0 0 0,0 0 0 0 0,-1 0 0 0 0,1 1 0 0 0,0-1 0 0 0,0 0 0 0 0,-1 1 0 0 0,1-1 0 0 0,0 1 0 0 0,0-1 0 0 0,0 1 0 0 0,0 0 0 0 0,0-1 0 0 0,0 1 0 0 0,-1 0 0 0 0,1-1 0 0 0,0 1 0 0 0,0 0 0 0 0,0 0 0 0 0,1 0 0 0 0,0 0-1 0 0,-1 1 0 0 0,0-1 0 0 0,0 1 0 0 0,0 0 0 0 0,0-1 0 0 0,0 1 0 0 0,0 0 0 0 0,0 0 0 0 0,0 0 1 0 0,0-1-1 0 0,0 1 0 0 0,0 0 0 0 0,-1 0 0 0 0,1 0 0 0 0,0 0 0 0 0,-1 1 0 0 0,1-1 0 0 0,0 0 0 0 0,-1 0 0 0 0,1 2 0 0 0,2 5 1 0 0,-1 0-1 0 0,0 1 0 0 0,0-1 1 0 0,0 16-1 0 0,3 12-212 0 0,1 9-653 0 0,-6-26-1930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13824 0 0,'0'0'1061'0'0,"0"1"-526"0"0,-2 6 231 0 0,1 0 1 0 0,0 0 0 0 0,0 0 0 0 0,0 8-1 0 0,-1 13 130 0 0,0-4-591 0 0,1 34 1 0 0,2-30-139 0 0,-1-8-51 0 0,1-1 0 0 0,2 1 0 0 0,0 0 0 0 0,6 21 1 0 0,-6-29-106 0 0,1 0 0 0 0,0-1 1 0 0,1 1-1 0 0,1-1 1 0 0,-1 0-1 0 0,2 0 1 0 0,12 16-1 0 0,-14-22-11 0 0,0 0 0 0 0,0 0 0 0 0,0-1 0 0 0,0 0 0 0 0,1 0 0 0 0,-1 0 0 0 0,1-1 0 0 0,0 0 0 0 0,0 0 0 0 0,0 0 0 0 0,1-1-1 0 0,12 3 1 0 0,-10-3 2 0 0,0-1-1 0 0,0 0 0 0 0,0 0 0 0 0,0-1 0 0 0,0 0 0 0 0,0-1 1 0 0,0 0-1 0 0,0 0 0 0 0,9-3 0 0 0,-11 1 31 0 0,1 1-1 0 0,-1-1 1 0 0,0 0-1 0 0,0-1 1 0 0,-1 1-1 0 0,1-2 1 0 0,-1 1-1 0 0,0-1 1 0 0,0 1 0 0 0,0-2-1 0 0,-1 1 1 0 0,1-1-1 0 0,-1 1 1 0 0,5-9-1 0 0,-9 11 57 0 0,0 1-1 0 0,0 0 1 0 0,0-1-1 0 0,0 1 1 0 0,0 0 0 0 0,0-1-1 0 0,-1 1 1 0 0,1-1-1 0 0,-1 1 1 0 0,0-1-1 0 0,1 0 1 0 0,-1 1-1 0 0,-1-4 1 0 0,1 6-58 0 0,0-1 0 0 0,0 1 0 0 0,0-1 0 0 0,0 1 0 0 0,-1-1 0 0 0,1 1 0 0 0,0 0 0 0 0,0-1 0 0 0,0 1 0 0 0,-1 0 0 0 0,1-1 0 0 0,0 1 0 0 0,-1-1 0 0 0,1 1 0 0 0,0 0 0 0 0,-1 0 0 0 0,1-1 0 0 0,0 1 0 0 0,-1 0 0 0 0,1 0 0 0 0,0-1 0 0 0,-1 1 1 0 0,1 0-1 0 0,-1 0 0 0 0,1 0 0 0 0,-1-1 0 0 0,0 1 11 0 0,0 0 0 0 0,-1 1 0 0 0,1-1 0 0 0,0 0 0 0 0,0 0 0 0 0,-1 0 1 0 0,1 1-1 0 0,0-1 0 0 0,0 1 0 0 0,0-1 0 0 0,0 1 0 0 0,0-1 0 0 0,0 1 0 0 0,-2 0 1 0 0,-1 3 54 0 0,0 0 1 0 0,0 0 0 0 0,0 0 0 0 0,0 0-1 0 0,0 1 1 0 0,1-1 0 0 0,0 1 0 0 0,0 0-1 0 0,0 0 1 0 0,1 0 0 0 0,-1 0 0 0 0,-2 10-1 0 0,0-2 25 0 0,3-9-93 0 0,1 1 0 0 0,0 0 0 0 0,0 0-1 0 0,0 0 1 0 0,0 10 0 0 0,1-13-26 0 0,0 0 0 0 0,0 0-1 0 0,0 0 1 0 0,0 1 0 0 0,0-1 0 0 0,0 0 0 0 0,1 0 0 0 0,-1 0-1 0 0,1 0 1 0 0,0 0 0 0 0,0 0 0 0 0,-1 0 0 0 0,1 0 0 0 0,1 0-1 0 0,1 4 1 0 0,-2-6-6 0 0,0 1-1 0 0,0 0 1 0 0,0-1 0 0 0,1 1-1 0 0,-1-1 1 0 0,0 0 0 0 0,0 1-1 0 0,0-1 1 0 0,1 0 0 0 0,-1 1-1 0 0,0-1 1 0 0,0 0 0 0 0,0 0-1 0 0,1 0 1 0 0,-1 0 0 0 0,0 0-1 0 0,2-1 1 0 0,23-6-648 0 0,-19 5 36 0 0,10-3-699 0 0,-3-2-56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11 491 9672 0 0,'0'0'2241'0'0,"-5"-13"1832"0"0,3-3-2868 0 0,0 0 0 0 0,1 0-1 0 0,1-24 1 0 0,0 23-692 0 0,1-9 242 0 0,1 0 0 0 0,9-44 0 0 0,-9 65-755 0 0,-1 5 0 0 0,-1-1 0 0 0,0 1 0 0 0,0 0 0 0 0,1 0 0 0 0,-1 0 0 0 0,0 0 0 0 0,1-1-1 0 0,-1 1 1 0 0,0 0 0 0 0,0 0 0 0 0,1 0 0 0 0,-1 0 0 0 0,0 0 0 0 0,1 0 0 0 0,-1 0 0 0 0,0 0-1 0 0,1 0 1 0 0,-1 0 0 0 0,0 0 0 0 0,0 0 0 0 0,1 0 0 0 0,-1 0 0 0 0,0 0 0 0 0,1 0 0 0 0,-1 0-1 0 0,0 1 1 0 0,1-1 0 0 0,-1 0 0 0 0,0 0 0 0 0,0 0 0 0 0,1 0 0 0 0,-1 1 0 0 0,0-1 0 0 0,0 0-1 0 0,1 0 1 0 0,-1 0 0 0 0,0 1 0 0 0,0-1 0 0 0,0 0 0 0 0,0 0 0 0 0,1 1 0 0 0,-1-1 0 0 0,8 11 21 0 0,-8-11-19 0 0,13 23 257 0 0,-10-17-263 0 0,-1-2 0 0 0,0 1 0 0 0,1 0 1 0 0,0 0-1 0 0,0-1 0 0 0,1 0 0 0 0,-1 0 0 0 0,1 0 1 0 0,0 0-1 0 0,0 0 0 0 0,8 5 0 0 0,-11-8 8 0 0,0-1 0 0 0,0 1 0 0 0,1-1 0 0 0,-1 1 0 0 0,0-1 0 0 0,0 0 0 0 0,1 1 0 0 0,-1-1 0 0 0,0 0 0 0 0,1 0 0 0 0,-1 0 0 0 0,0 0 0 0 0,0 0 0 0 0,1 0 0 0 0,-1-1 0 0 0,0 1 0 0 0,1 0 0 0 0,-1-1 0 0 0,0 1 0 0 0,0 0 0 0 0,0-1 0 0 0,1 0 0 0 0,-1 1 0 0 0,0-1 0 0 0,1-1 0 0 0,2-1-7 0 0,0-1 1 0 0,0 0-1 0 0,0 0 1 0 0,5-8-1 0 0,6-7 8 0 0,-3 7 8 0 0,0-1 0 0 0,-2 0 0 0 0,1 0-1 0 0,-2-1 1 0 0,0 0 0 0 0,0-1 0 0 0,-1 0 0 0 0,-1-1-1 0 0,5-17 1 0 0,-9 23 18 0 0,0 0-1 0 0,-1-1 0 0 0,0 1 1 0 0,-1-17-1 0 0,0 23-2 0 0,-1 1 0 0 0,0-1 1 0 0,-1 0-1 0 0,1 1 0 0 0,-1-1 0 0 0,1 1 1 0 0,-1 0-1 0 0,0-1 0 0 0,0 1 0 0 0,-1-1 1 0 0,1 1-1 0 0,-1 0 0 0 0,1 0 0 0 0,-1 0 1 0 0,0 0-1 0 0,-4-5 0 0 0,5 8-18 0 0,0 0 0 0 0,-1-1 0 0 0,1 1 0 0 0,0 0 0 0 0,0-1 1 0 0,0 1-1 0 0,0 0 0 0 0,0 0 0 0 0,-1 0 0 0 0,1 0 0 0 0,0 0 0 0 0,0 0 0 0 0,0 0 0 0 0,0 0 0 0 0,-1 1 0 0 0,1-1 0 0 0,0 0 0 0 0,0 1 0 0 0,0-1 0 0 0,0 1 0 0 0,0-1 0 0 0,0 1 0 0 0,0-1 0 0 0,0 1 0 0 0,-1 1 0 0 0,-25 18 68 0 0,25-17-75 0 0,0-1-1 0 0,0 1 1 0 0,0 0 0 0 0,0 0 0 0 0,1-1-1 0 0,-1 1 1 0 0,1 0 0 0 0,0 1 0 0 0,0-1-1 0 0,0 0 1 0 0,0 0 0 0 0,0 0 0 0 0,1 1-1 0 0,-1-1 1 0 0,1 0 0 0 0,0 7 0 0 0,1-5-35 0 0,-1 0-1 0 0,1 1 1 0 0,0-1 0 0 0,0 0 0 0 0,1 0 0 0 0,-1 0 0 0 0,1 0 0 0 0,0 0-1 0 0,5 9 1 0 0,-4-11-157 0 0,-1 0 0 0 0,1 1-1 0 0,0-1 1 0 0,-1 0 0 0 0,1 0 0 0 0,1-1-1 0 0,-1 1 1 0 0,0 0 0 0 0,1-1 0 0 0,5 3-1 0 0,-5-3-1078 0 0,1 0-1 0 0,-1 0 1 0 0,1-1-1 0 0,0 1 1 0 0,5 0-1 0 0,7 0-5237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34 667 14480 0 0,'0'0'1313'0'0,"-17"-9"1187"0"0,16 8-2319 0 0,-1 1 0 0 0,1-1 0 0 0,0 0 0 0 0,0 0 0 0 0,0 0 0 0 0,0-1 0 0 0,0 1 0 0 0,0 0 0 0 0,0 0 0 0 0,0 0 0 0 0,1-1 0 0 0,-1 1 0 0 0,0 0 0 0 0,1-1 0 0 0,-1 1 0 0 0,1 0 0 0 0,0-1 0 0 0,-1 1 0 0 0,1-3 0 0 0,0 1-414 0 0,0 0-1 0 0,0 0 0 0 0,0-1 1 0 0,0 1-1 0 0,1 0 1 0 0,0 0-1 0 0,-1 0 1 0 0,3-3-1 0 0,-1-6-1682 0 0</inkml:trace>
  <inkml:trace contextRef="#ctx0" brushRef="#br0" timeOffset="1">102 63 4144 0 0,'1'-2'101'0'0,"-1"-1"1"0"0,1 0-1 0 0,-1 1 1 0 0,0-1-1 0 0,1 1 0 0 0,-1-1 1 0 0,0 1-1 0 0,-1-1 1 0 0,1 0-1 0 0,0 1 0 0 0,-1-1 1 0 0,0 1-1 0 0,1-1 1 0 0,-1 1-1 0 0,0-1 0 0 0,0 1 1 0 0,-2-4-1 0 0,1 4 1035 0 0,1 1-1 0 0,0-1 0 0 0,-1 0 1 0 0,-12-5 11287 0 0,14 7-12262 0 0,-3 9 1966 0 0,2 10-1356 0 0,3 0-389 0 0,0 0 0 0 0,2 0 1 0 0,0-1-1 0 0,1 1 1 0 0,11 25-1 0 0,37 73 122 0 0,-23-54-353 0 0,92 179 13 0 0,-112-223-947 0 0,22 29 1 0 0,-10-23-7500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1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5 291 19263 0 0,'-5'0'2112'0'0,"17"-3"-2112"0"0,-1-2 0 0 0,3 2 0 0 0,2-4-368 0 0,-1 0-96 0 0,1-1-16 0 0,1-2-8 0 0</inkml:trace>
  <inkml:trace contextRef="#ctx0" brushRef="#br0" timeOffset="1">400 0 16128 0 0,'-3'5'496'0'0,"0"0"1"0"0,1-1 0 0 0,0 1 0 0 0,0 0 0 0 0,0 0 0 0 0,0 0 0 0 0,1 0 0 0 0,0 1 0 0 0,0-1 0 0 0,0 0 0 0 0,1 1-1 0 0,-1-1 1 0 0,1 0 0 0 0,1 1 0 0 0,-1-1 0 0 0,1 0 0 0 0,0 1 0 0 0,0-1 0 0 0,0 0 0 0 0,1 0 0 0 0,0 0-1 0 0,0 0 1 0 0,0 0 0 0 0,1 0 0 0 0,5 7 0 0 0,-3-3-452 0 0,-1-1 0 0 0,1 1 0 0 0,-2 0-1 0 0,1 1 1 0 0,-1-1 0 0 0,-1 1 0 0 0,1-1 0 0 0,-2 1-1 0 0,2 15 1 0 0,-3-23-292 0 0,0 1 1 0 0,-1 0-1 0 0,1-1 0 0 0,-1 1 0 0 0,1 0 0 0 0,-1-1 1 0 0,0 1-1 0 0,0-1 0 0 0,0 1 0 0 0,0-1 0 0 0,-1 0 1 0 0,1 1-1 0 0,-1-1 0 0 0,1 0 0 0 0,-1 0 1 0 0,0 0-1 0 0,0 0 0 0 0,1 0 0 0 0,-2 0 0 0 0,-1 1 1 0 0,0 0-294 0 0,2-1-1282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1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86 4608 0 0,'0'2'10542'0'0,"14"-4"-9652"0"0,60-1 2023 0 0,45 12-1106 0 0,1 0-472 0 0,-40-11-324 0 0,99-16 0 0 0,-90 12-920 0 0,2 0 8 0 0,-27-5-47 0 0,118-11 74 0 0,-107 17-23 0 0,124-2 322 0 0,21 3-71 0 0,-47-5 363 0 0,41 0-199 0 0,-34 13-425 0 0,-114-7-564 0 0,-40 1 92 0 0,0 1 1 0 0,39 4 0 0 0,74 7 2361 0 0,-84-8-2021 0 0,74-3 140 0 0,-7 0-23 0 0,-88 2-70 0 0,205 1 182 0 0,-182-5-82 0 0,61 6 1 0 0,-80 0-64 0 0,59 2 70 0 0,-56-6-90 0 0,137 4 337 0 0,-118 0-228 0 0,59 12 0 0 0,63 3-6 0 0,-100-12-65 0 0,124 5 607 0 0,24-16-319 0 0,-138 3-212 0 0,39 0 28 0 0,43 4-7 0 0,91 5 205 0 0,-101-1-25 0 0,-31-6-81 0 0,-44-2-144 0 0,-49 2-49 0 0,-2 1 6 0 0,0-2 0 0 0,44-6-1 0 0,-4-4 30 0 0,-36 6-16 0 0,43-12 1 0 0,89-18-2099 0 0,-171 34 1970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3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11 10680 0 0,'0'0'970'0'0,"-20"-3"1137"0"0,19 3-2020 0 0,0-1 0 0 0,1 1 1 0 0,-1-1-1 0 0,0 1 0 0 0,0-1 0 0 0,0 1 1 0 0,0 0-1 0 0,0 0 0 0 0,0-1 1 0 0,0 1-1 0 0,0 0 0 0 0,-2 0 0 0 0,-3-1 831 0 0,-7-1 6809 0 0,18 4-5336 0 0,26 8-2028 0 0,0-2 1 0 0,56 9-1 0 0,66-3-197 0 0,0-1 130 0 0,69 9-383 0 0,-188-19-3 0 0,480 5 1211 0 0,-353-12-1017 0 0,120-4 101 0 0,1 9 5 0 0,-109 3-198 0 0,-101-4 60 0 0,239 5 1157 0 0,-180-5-1234 0 0,-11 0 226 0 0,8 12-157 0 0,10-4 12 0 0,-53-2 241 0 0,38 0 37 0 0,38-10-538 0 0,-144 3 232 0 0,-7 0 42 0 0,-1 1-1 0 0,14-4 1 0 0,-20 3-80 0 0,12 0-19 0 0,-22-2-735 0 0,-1-1 0 0 0,-10-7-1 0 0,-18-13-4591 0 0,19 13 3384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9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1 665 19295 0 0,'2'9'1184'0'0,"-2"-25"66"0"0,0 5-1465 0 0,-1-44 2136 0 0,-1 27-719 0 0,2-1 0 0 0,6-43-1 0 0,33-120 854 0 0,-24 137-1768 0 0,-5 10 18 0 0,25-62-1 0 0,-32 100-323 0 0,1 0 0 0 0,0 0 0 0 0,0 0 0 0 0,0 1 0 0 0,1-1 0 0 0,0 1 0 0 0,9-9 0 0 0,-13 15 14 0 0,0 0 0 0 0,0-1 0 0 0,0 1 0 0 0,0 0 0 0 0,0 0 0 0 0,0 0 0 0 0,0 0 0 0 0,0 0 0 0 0,0 0 0 0 0,0 0 0 0 0,0 0 0 0 0,0 0 0 0 0,0 1 0 0 0,0-1 0 0 0,0 0 0 0 0,0 1 0 0 0,0-1 0 0 0,0 0 0 0 0,0 1 0 0 0,0-1 0 0 0,0 1 0 0 0,-1 0 0 0 0,2 0 0 0 0,2 3 5 0 0,0-1 0 0 0,-1 1 0 0 0,0 0 0 0 0,0 0 0 0 0,0 0 0 0 0,0 1 0 0 0,0-1 0 0 0,-1 0 0 0 0,0 1 0 0 0,2 6 0 0 0,3 8 0 0 0,4 24 0 0 0,-9-35 0 0 0,53 197 241 0 0,-38-144-103 0 0,-3 1 0 0 0,10 110 0 0 0,-24-167-200 0 0,1 3-143 0 0,0 1 0 0 0,0-1 0 0 0,-1 0 0 0 0,0 0 1 0 0,0 0-1 0 0,-3 13 0 0 0,3-21 91 0 0,-1 0 0 0 0,1 1 1 0 0,0-1-1 0 0,0 1 0 0 0,0-1 0 0 0,-1 0 1 0 0,1 1-1 0 0,0-1 0 0 0,0 0 0 0 0,-1 0 1 0 0,1 1-1 0 0,0-1 0 0 0,-1 0 0 0 0,1 0 1 0 0,0 1-1 0 0,-1-1 0 0 0,1 0 0 0 0,0 0 1 0 0,-1 0-1 0 0,1 1 0 0 0,0-1 0 0 0,-1 0 1 0 0,1 0-1 0 0,-1 0 0 0 0,1 0 0 0 0,-1 0 1 0 0,-10-1-6405 0 0,0-3-1803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9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89 9216 0 0,'-1'9'265'0'0,"1"-7"-154"0"0,-1 1 0 0 0,1-1-1 0 0,0 1 1 0 0,-1-1 0 0 0,0 1 0 0 0,-3 8 8468 0 0,4-14-8208 0 0,0 0 0 0 0,1 0 1 0 0,0-1-1 0 0,-1 1 0 0 0,1 1 0 0 0,1-1 1 0 0,-1 0-1 0 0,0 0 0 0 0,1 0 1 0 0,-1 0-1 0 0,1 1 0 0 0,0-1 0 0 0,0 1 1 0 0,0 0-1 0 0,0-1 0 0 0,0 1 0 0 0,0 0 1 0 0,4-2-1 0 0,15-18 1722 0 0,-19 20-1994 0 0,0 0 0 0 0,0 0-1 0 0,0 0 1 0 0,1 0-1 0 0,-1 0 1 0 0,1 1-1 0 0,-1-1 1 0 0,1 1 0 0 0,0-1-1 0 0,-1 1 1 0 0,6-1-1 0 0,34-7 390 0 0,27 2-104 0 0,8-1-4620 0 0,-60 5-5112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09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0 109 19351 0 0,'1'-4'326'0'0,"-1"0"0"0"0,1 0-1 0 0,-1 1 1 0 0,1-1 0 0 0,1 0-1 0 0,-1 0 1 0 0,0 1-1 0 0,1-1 1 0 0,0 1 0 0 0,0-1-1 0 0,0 1 1 0 0,0 0-1 0 0,0-1 1 0 0,4-2 0 0 0,0-1 502 0 0,0 1 1 0 0,1-1 0 0 0,0 1-1 0 0,15-8 1 0 0,-20 12-749 0 0,1 0 0 0 0,0 1 0 0 0,0 0 0 0 0,0 0 0 0 0,0-1 0 0 0,0 2 0 0 0,0-1 0 0 0,0 0 0 0 0,0 1 0 0 0,0-1 0 0 0,0 1 0 0 0,0 0 0 0 0,4 0 0 0 0,-5 1-74 0 0,0-1 1 0 0,0 0-1 0 0,0 1 0 0 0,0-1 0 0 0,-1 1 0 0 0,1 0 1 0 0,0-1-1 0 0,0 1 0 0 0,0 0 0 0 0,-1 0 0 0 0,1 0 1 0 0,-1 0-1 0 0,1 1 0 0 0,-1-1 0 0 0,1 0 0 0 0,-1 1 1 0 0,0-1-1 0 0,1 1 0 0 0,-1-1 0 0 0,0 1 0 0 0,0 0 1 0 0,1 1-1 0 0,2 7 9 0 0,0 1-1 0 0,-1-1 1 0 0,0 1 0 0 0,0-1 0 0 0,-1 1 0 0 0,1 18 0 0 0,-3 67 64 0 0,-2-41-62 0 0,2-43 15 0 0,0-5 7 0 0,0 0 1 0 0,0 0 0 0 0,0 0 0 0 0,1 0 0 0 0,0 1 0 0 0,5 12-1 0 0,-6-17-6 0 0,1-1-1 0 0,0 1 0 0 0,0 0 0 0 0,0-1 0 0 0,1 1 0 0 0,-1-1 0 0 0,1 1 0 0 0,-1-1 0 0 0,1 0 0 0 0,0 1 1 0 0,0-1-1 0 0,0 0 0 0 0,0 0 0 0 0,0 0 0 0 0,0-1 0 0 0,0 1 0 0 0,1 0 0 0 0,-1-1 0 0 0,1 0 1 0 0,-1 1-1 0 0,1-1 0 0 0,0 0 0 0 0,-1 0 0 0 0,5 0 0 0 0,4 1 5 0 0,0-1 0 0 0,0 0-1 0 0,1-1 1 0 0,12-2 0 0 0,5 1-254 0 0,-9 1-2299 0 0,-9 0 989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4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22 16903 0 0,'4'-13'1688'0'0,"-5"10"-1544"0"0,3-2 3043 0 0,-2 7-3039 0 0,0 0-1 0 0,0 0 1 0 0,0 0-1 0 0,0 0 1 0 0,0 0-1 0 0,0 0 1 0 0,-1 4-1 0 0,-1 8 217 0 0,-4 63 996 0 0,2-49-1055 0 0,-14 71 458 0 0,1-9-106 0 0,10-45-447 0 0,3-22-101 0 0,-2 42 0 0 0,6-64-137 0 0,0 1-1 0 0,0-1 0 0 0,0 0 1 0 0,0 1-1 0 0,1-1 0 0 0,-1 1 1 0 0,0-1-1 0 0,1 0 0 0 0,-1 1 1 0 0,1-1-1 0 0,-1 0 0 0 0,1 0 1 0 0,-1 1-1 0 0,2 0 0 0 0,-1-1-51 0 0,0 0 0 0 0,-1-1 0 0 0,1 1 0 0 0,0-1 0 0 0,-1 1-1 0 0,1-1 1 0 0,0 1 0 0 0,0-1 0 0 0,0 0 0 0 0,-1 1 0 0 0,1-1 0 0 0,0 0-1 0 0,0 0 1 0 0,0 0 0 0 0,0 1 0 0 0,-1-1 0 0 0,3 0 0 0 0,1-1-523 0 0,0 1-1 0 0,0-1 1 0 0,0 0 0 0 0,0 0 0 0 0,0-1 0 0 0,0 1-1 0 0,0-1 1 0 0,5-3 0 0 0,9-4-6707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73 15664 0 0,'0'0'1417'0'0,"-1"-1"-1075"0"0,0-1 0 0 0,-1 1 1 0 0,1 0-1 0 0,-1 0 0 0 0,1 0 0 0 0,-1 0 1 0 0,1 0-1 0 0,-1 0 0 0 0,1 0 0 0 0,-1 1 1 0 0,0-1-1 0 0,1 1 0 0 0,-1-1 0 0 0,0 1 1 0 0,1-1-1 0 0,-1 1 0 0 0,0 0 0 0 0,0 0 1 0 0,-2 0-1 0 0,1 0-218 0 0,1 1 0 0 0,-1 0-1 0 0,1-1 1 0 0,0 1 0 0 0,-1 0 0 0 0,1 1 0 0 0,0-1 0 0 0,0 0-1 0 0,0 0 1 0 0,0 1 0 0 0,0-1 0 0 0,-3 3 0 0 0,0 2-174 0 0,0 0 1 0 0,0 0 0 0 0,0 1-1 0 0,1-1 1 0 0,0 1-1 0 0,0 0 1 0 0,-5 11 0 0 0,7-11 109 0 0,-1 1 0 0 0,1-1 0 0 0,0 0 0 0 0,0 1 0 0 0,1 0 1 0 0,0-1-1 0 0,1 1 0 0 0,-1 0 0 0 0,2 11 0 0 0,0-15-28 0 0,0-1 0 0 0,0 1-1 0 0,0-1 1 0 0,0 0 0 0 0,0 1 0 0 0,1-1-1 0 0,-1 0 1 0 0,1 0 0 0 0,0 1-1 0 0,0-2 1 0 0,0 1 0 0 0,0 0-1 0 0,1 0 1 0 0,-1-1 0 0 0,1 1-1 0 0,0-1 1 0 0,0 0 0 0 0,-1 1-1 0 0,1-1 1 0 0,1-1 0 0 0,-1 1 0 0 0,6 2-1 0 0,-3-2 31 0 0,0 0 0 0 0,0 0 0 0 0,1-1 0 0 0,-1 1 0 0 0,1-2 0 0 0,-1 1 0 0 0,1-1 0 0 0,-1 0 0 0 0,1 0 0 0 0,-1-1 0 0 0,1 1 0 0 0,8-3 0 0 0,-6 0 57 0 0,-1 1 0 0 0,1-2 0 0 0,0 1 1 0 0,-1-1-1 0 0,0 0 0 0 0,0-1 0 0 0,0 0 1 0 0,12-9-1 0 0,-15 9-40 0 0,0 0 0 0 0,0 1 0 0 0,0-2 1 0 0,-1 1-1 0 0,1 0 0 0 0,-1-1 0 0 0,-1 0 0 0 0,1 0 0 0 0,-1 0 1 0 0,0 0-1 0 0,3-11 0 0 0,-5 12-53 0 0,0 0-1 0 0,0 0 1 0 0,0 0 0 0 0,-1 0-1 0 0,1 0 1 0 0,-2 0 0 0 0,1-1-1 0 0,0 1 1 0 0,-1 0 0 0 0,0 0-1 0 0,0 0 1 0 0,-1 0 0 0 0,1 0-1 0 0,-1 1 1 0 0,0-1 0 0 0,-5-8-1 0 0,4 8-29 0 0,-1 0-1 0 0,0 1 0 0 0,0-1 0 0 0,-1 1 0 0 0,1 0 0 0 0,-1 0 0 0 0,0 1 0 0 0,0-1 0 0 0,0 1 0 0 0,0 0 1 0 0,-1 0-1 0 0,-8-3 0 0 0,5 3-818 0 0,1-1 0 0 0,0-1 0 0 0,0 0 0 0 0,-10-7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2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69 2760 0 0,'0'0'7510'0'0,"-8"-24"-3028"0"0,8 23-3969 0 0,-3-22 2500 0 0,3 22-2743 0 0,0 0 0 0 0,0 0 0 0 0,0 0 0 0 0,0 0 0 0 0,0 0-1 0 0,0 0 1 0 0,-1 1 0 0 0,1-1 0 0 0,0 0 0 0 0,0 0 0 0 0,-1 0 0 0 0,1 0 0 0 0,-1 0 0 0 0,1 1-1 0 0,-1-1 1 0 0,1 0 0 0 0,-1 0 0 0 0,1 1 0 0 0,-1-1 0 0 0,1 0 0 0 0,-1 1 0 0 0,0-1 0 0 0,0 1-1 0 0,1-1 1 0 0,-2 0 0 0 0,1 1-224 0 0,0 1 0 0 0,0-1 0 0 0,0 0 0 0 0,0 1 0 0 0,0-1 0 0 0,0 1 0 0 0,0-1 0 0 0,0 1 0 0 0,0 0-1 0 0,0-1 1 0 0,0 1 0 0 0,0 0 0 0 0,0 0 0 0 0,1 0 0 0 0,-1 0 0 0 0,0-1 0 0 0,0 3 0 0 0,-15 41-46 0 0,3 0 0 0 0,-12 65-1 0 0,0 3-473 0 0,18-85 480 0 0,2 1-1 0 0,0 0 0 0 0,0 43 1 0 0,5-71 8 0 0,0 1 0 0 0,-1-1 1 0 0,1 0-1 0 0,0 0 0 0 0,0 1 1 0 0,0-1-1 0 0,0 0 0 0 0,0 0 1 0 0,0 1-1 0 0,0-1 0 0 0,0 0 1 0 0,0 0-1 0 0,0 1 0 0 0,0-1 1 0 0,0 0-1 0 0,0 0 1 0 0,1 1-1 0 0,-1-1 0 0 0,0 0 1 0 0,0 0-1 0 0,0 1 0 0 0,0-1 1 0 0,0 0-1 0 0,0 0 0 0 0,1 1 1 0 0,-1-1-1 0 0,0 0 0 0 0,0 0 1 0 0,0 0-1 0 0,0 0 0 0 0,1 1 1 0 0,-1-1-1 0 0,0 0 0 0 0,0 0 1 0 0,1 0-1 0 0,-1 0 1 0 0,0 0-1 0 0,0 0 0 0 0,1 0 1 0 0,-1 1-1 0 0,0-1 0 0 0,0 0 1 0 0,1 0-1 0 0,-1 0 0 0 0,0 0 1 0 0,0 0-1 0 0,1 0 0 0 0,-1 0 1 0 0,0 0-1 0 0,0 0 0 0 0,1 0 1 0 0,-1-1-1 0 0,0 1 1 0 0,0 0-1 0 0,1 0 0 0 0,-1 0 1 0 0,0 0-1 0 0,0 0 0 0 0,0 0 1 0 0,1 0-1 0 0,-1-1 0 0 0,0 1 1 0 0,0 0-1 0 0,1-1 0 0 0,11-12 80 0 0,-8 3-26 0 0,0 0-1 0 0,-1 0 1 0 0,0 0-1 0 0,-1-1 1 0 0,0 1-1 0 0,0-17 0 0 0,5-22 213 0 0,-2 19-16 0 0,1-44-1 0 0,-5 61-190 0 0,0 0 40 0 0,-1-1 0 0 0,-1 0 0 0 0,0 0 0 0 0,-1 0 0 0 0,0 1 0 0 0,-7-22 0 0 0,9 34-86 0 0,0 0 1 0 0,0-1-1 0 0,0 1 0 0 0,-1 0 1 0 0,1 0-1 0 0,-1 0 0 0 0,1-1 1 0 0,-1 1-1 0 0,1 0 1 0 0,-1 0-1 0 0,0 0 0 0 0,1 0 1 0 0,-1 0-1 0 0,0 0 0 0 0,0 0 1 0 0,0 0-1 0 0,0 1 1 0 0,0-1-1 0 0,0 0 0 0 0,0 0 1 0 0,0 1-1 0 0,0-1 0 0 0,0 1 1 0 0,0-1-1 0 0,-1 1 1 0 0,1-1-1 0 0,0 1 0 0 0,0 0 1 0 0,-2-1-1 0 0,1 1-30 0 0,1-1 14 0 0,0 1 0 0 0,1 0-1 0 0,-1 0 1 0 0,0-1 0 0 0,0 1 0 0 0,0-1-1 0 0,1 1 1 0 0,-1-1 0 0 0,0 1-1 0 0,1-1 1 0 0,-1 1 0 0 0,0-1 0 0 0,1 0-1 0 0,-1 1 1 0 0,1-1 0 0 0,-1 0 0 0 0,1 0-1 0 0,-1 1 1 0 0,1-1 0 0 0,-1 0 0 0 0,1-1-1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3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50 3224 0 0,'-1'0'240'0'0,"-29"-2"19925"0"0,42-14-17605 0 0,-5 12-2341 0 0,0 0 0 0 0,1 0 1 0 0,-1 0-1 0 0,1 1 0 0 0,-1 0 0 0 0,1 1 1 0 0,0-1-1 0 0,0 2 0 0 0,10-2 1 0 0,-17 3-217 0 0,0 0-1 0 0,0 0 1 0 0,0 0 0 0 0,0 0 0 0 0,0 0 0 0 0,0 0 0 0 0,-1 1-1 0 0,1-1 1 0 0,0 0 0 0 0,0 1 0 0 0,0-1 0 0 0,0 0 0 0 0,0 1-1 0 0,0-1 1 0 0,-1 1 0 0 0,1-1 0 0 0,0 1 0 0 0,0 0 0 0 0,-1-1-1 0 0,1 1 1 0 0,-1 0 0 0 0,1 0 0 0 0,0 0 0 0 0,0 1 3 0 0,0 0 1 0 0,0 0 0 0 0,-1 0-1 0 0,1 0 1 0 0,-1 0 0 0 0,1 0 0 0 0,-1 1-1 0 0,0-1 1 0 0,0 0 0 0 0,0 3-1 0 0,0 1 6 0 0,-1 0 0 0 0,0 1 0 0 0,0-1 0 0 0,0 0 0 0 0,-1 0 0 0 0,-3 7 0 0 0,-11 17-12 0 0,10-21 0 0 0,1 0 0 0 0,-7 19 0 0 0,4-7 0 0 0,-12 20 0 0 0,1-1 0 0 0,17-37 1 0 0,-3 8 45 0 0,1 0 0 0 0,0 0 0 0 0,0 0 0 0 0,1 1 0 0 0,-2 11 0 0 0,5-20-35 0 0,-1-1 0 0 0,1 1 0 0 0,0 0 0 0 0,0-1-1 0 0,1 1 1 0 0,-1 0 0 0 0,0-1 0 0 0,1 1 0 0 0,-1-1 0 0 0,1 1 0 0 0,0-1-1 0 0,0 1 1 0 0,0-1 0 0 0,0 1 0 0 0,1-1 0 0 0,-1 0 0 0 0,1 1 0 0 0,-1-1 0 0 0,1 0-1 0 0,0 0 1 0 0,0 0 0 0 0,0-1 0 0 0,0 1 0 0 0,0 0 0 0 0,0-1 0 0 0,0 1-1 0 0,0-1 1 0 0,4 2 0 0 0,-2-1 9 0 0,0-1 0 0 0,0 0-1 0 0,1 1 1 0 0,-1-1 0 0 0,0-1 0 0 0,1 1-1 0 0,-1-1 1 0 0,1 0 0 0 0,5 0 0 0 0,44-7 211 0 0,-29 3-188 0 0,14-4-2755 0 0,2 0-4296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3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1 5064 0 0,'-2'3'450'0'0,"-9"19"1009"0"0,0 5 3133 0 0,-1 18-3570 0 0,12-42-964 0 0,-14 81 1621 0 0,-4 128 0 0 0,14-161-1123 0 0,1 12 78 0 0,-11 108 262 0 0,-20 11-704 0 0,3-9 182 0 0,30-170-362 0 0,0 0-1 0 0,0 0 0 0 0,0 0 1 0 0,0 0-1 0 0,-3 5 0 0 0,-1 3-100 0 0,5-9-807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4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5528 0 0,'0'0'6801'0'0,"4"-1"-3895"0"0,15-1-2324 0 0,-8 0-447 0 0,1 1 0 0 0,-1 0 0 0 0,0 0 0 0 0,0 1 0 0 0,1 1-1 0 0,14 2 1 0 0,24 1 449 0 0,15-4 27 0 0,77 12 0 0 0,-126-11-565 0 0,32 0-1 0 0,-31-2 66 0 0,24 2-1 0 0,227 34 1826 0 0,-50-19-754 0 0,-84-9-1196 0 0,27 4 119 0 0,142 13 948 0 0,-234-14-814 0 0,52 3 50 0 0,132 0 177 0 0,187-16 174 0 0,-215-8-485 0 0,48 0 50 0 0,-189 8-184 0 0,224-2 154 0 0,-39-3 101 0 0,-232 8-222 0 0,296-9 404 0 0,-160-1-209 0 0,-87 7-116 0 0,539-47 445 0 0,-455 41-498 0 0,-41 3 112 0 0,-111 5-155 0 0,0 1 0 0 0,0 1 0 0 0,1 1-1 0 0,17 3 1 0 0,-34-4-30 0 0,0-1 0 0 0,1 1 0 0 0,-1 0 0 0 0,0-1 0 0 0,0 1 0 0 0,0 0 0 0 0,0 0 0 0 0,0 1 0 0 0,0-1 0 0 0,0 0 0 0 0,0 1 0 0 0,0-1 0 0 0,0 1 0 0 0,-1-1-1 0 0,1 1 1 0 0,1 2 0 0 0,-1-1 3 0 0,0 1 0 0 0,-1-1 0 0 0,1 1-1 0 0,-1-1 1 0 0,0 1 0 0 0,0-1 0 0 0,0 1 0 0 0,0 0-1 0 0,0 5 1 0 0,-1 11 10 0 0,-1-1-1 0 0,0 1 1 0 0,-2-1-1 0 0,0 0 1 0 0,-6 22-1 0 0,-99 330 135 0 0,93-322-89 0 0,0 2 49 0 0,-14 96 0 0 0,8 56 37 0 0,21-197-272 0 0,-1 1 1 0 0,0-1-1 0 0,-1 1 1 0 0,1-1 0 0 0,-6 12-1 0 0,7-18-33 0 0,0 0 1 0 0,0 1-1 0 0,0-1 0 0 0,-1 1 0 0 0,1-1 0 0 0,0 0 0 0 0,-1 1 1 0 0,1-1-1 0 0,0 1 0 0 0,-1-1 0 0 0,1 0 0 0 0,0 0 1 0 0,-1 1-1 0 0,1-1 0 0 0,-1 0 0 0 0,1 1 0 0 0,0-1 1 0 0,-1 0-1 0 0,1 0 0 0 0,-1 0 0 0 0,0 0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6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4608 0 0,'16'8'328'0'0,"-8"2"3863"0"0,-7-8-3633 0 0,0-1 0 0 0,-1 1 1 0 0,1-1-1 0 0,-1 1 0 0 0,1-1 1 0 0,-1 1-1 0 0,0 0 0 0 0,0-1 1 0 0,0 4-1 0 0,0-4-537 0 0,0 0-1 0 0,0 0 1 0 0,0 0-1 0 0,0 1 1 0 0,0-1-1 0 0,0 0 1 0 0,1 0-1 0 0,-1 0 1 0 0,0 1 0 0 0,1-1-1 0 0,-1 0 1 0 0,1 0-1 0 0,-1 0 1 0 0,1 0-1 0 0,-1 0 1 0 0,1 0-1 0 0,0 0 1 0 0,-1 0-1 0 0,2 1 1 0 0,7 7-86 0 0,-7-7 129 0 0,0 0 1 0 0,-1 0 0 0 0,1 0-1 0 0,0 0 1 0 0,1-1 0 0 0,-1 1-1 0 0,4 1 1 0 0,7 2 294 0 0,-1-1 0 0 0,1 0 1 0 0,0-1-1 0 0,0 0 0 0 0,0-1 1 0 0,0-1-1 0 0,16 0 0 0 0,0 1-53 0 0,1-4 4 0 0,-4-1-19 0 0,-9 2-46 0 0,1-1 0 0 0,20-4 1 0 0,14-2 63 0 0,309-25 123 0 0,-184 26-310 0 0,-45 2 106 0 0,-7 7-100 0 0,-39 1-43 0 0,115 14 296 0 0,-66-2 243 0 0,-58-10-445 0 0,63 5 122 0 0,48-2-69 0 0,-67-5-77 0 0,18 5 124 0 0,192 6 722 0 0,-275-14-844 0 0,250-5 459 0 0,-109 1-480 0 0,-39 1-16 0 0,158 4 119 0 0,-115 3-54 0 0,-82 0-132 0 0,44-1 12 0 0,31-8 9 0 0,-157 5-28 0 0,37 3 0 0 0,6 1 86 0 0,121-1 276 0 0,106-25-8 0 0,17 2-96 0 0,-260 16-439 0 0,0-2 0 0 0,87-20 0 0 0,-107 17-841 0 0,-24 6-587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4:52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4752 0 0,'-3'10'464'0'0,"-1"-5"-464"0"0,4 1 0 0 0,4-2 0 0 0,-4 1 64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8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63 5064 0 0,'0'0'232'0'0,"1"-1"-14"0"0,-1 1-217 0 0,0 0 0 0 0,1-1 0 0 0,-1 1 0 0 0,0 0 0 0 0,1-1 0 0 0,-1 1 0 0 0,0-1 0 0 0,0 1 0 0 0,1 0 0 0 0,-1-1 0 0 0,0 1-1 0 0,0-1 1 0 0,0 1 0 0 0,0 0 0 0 0,1-1 0 0 0,-1 1 0 0 0,0-1 0 0 0,0 1 0 0 0,0-1 0 0 0,0 1 0 0 0,0 0 0 0 0,0-1 0 0 0,0 1-1 0 0,0-1 1 0 0,0 0 0 0 0,0-5 490 0 0,4 1 1165 0 0,-3 4-1218 0 0,-1 1 1 0 0,1-1-1 0 0,-1 0 1 0 0,1 1-1 0 0,-1-1 1 0 0,0 1-1 0 0,1-1 1 0 0,-1 0 0 0 0,0 1-1 0 0,1-1 1 0 0,-1 0-1 0 0,0 0 1 0 0,0 1-1 0 0,0-1 1 0 0,0 0-1 0 0,0-1 1 0 0,4-9 4082 0 0,-4 10-4433 0 0,1 1 0 0 0,-1 0 0 0 0,0 0 0 0 0,0-1 0 0 0,1 1 0 0 0,-1 0 1 0 0,0-1-1 0 0,0 1 0 0 0,0-1 0 0 0,0 1 0 0 0,1 0 0 0 0,-1-1 0 0 0,0 1 0 0 0,0 0 0 0 0,0-1 1 0 0,0 1-1 0 0,0-1 0 0 0,0 1 0 0 0,0 0 0 0 0,0-1 0 0 0,0 1 0 0 0,0-1 0 0 0,0 1 0 0 0,0 0 0 0 0,-1-1 1 0 0,1 1-1 0 0,0-1 0 0 0,0 1 0 0 0,0 0 0 0 0,0-1 0 0 0,-1 1 0 0 0,1 0 0 0 0,0-1 0 0 0,0 1 1 0 0,-1 0-1 0 0,1 0 0 0 0,0-1 0 0 0,-1 1 0 0 0,1 0 0 0 0,0 0 0 0 0,-1-1 0 0 0,1 1 0 0 0,0 0 1 0 0,-1 0-1 0 0,1 0 0 0 0,0 0 0 0 0,-1-1 0 0 0,2 4 267 0 0,1 0 0 0 0,-1 0 0 0 0,0 1 0 0 0,0-1 1 0 0,-1 0-1 0 0,1 0 0 0 0,-1 1 0 0 0,1 5 0 0 0,2 39 68 0 0,-6 8 65 0 0,-10 64 1 0 0,9-93-376 0 0,-4 90 423 0 0,2-35-192 0 0,5-56-271 0 0,1-23-87 0 0,0 1 0 0 0,0 0 1 0 0,0 0-1 0 0,0 0 1 0 0,-1-1-1 0 0,0 1 1 0 0,-1 6-1 0 0,2-10 12 0 0,0 0 1 0 0,0 0-1 0 0,0 0 0 0 0,0 0 1 0 0,0 0-1 0 0,0 1 0 0 0,0-1 0 0 0,0 0 1 0 0,0 0-1 0 0,0 0 0 0 0,0 0 1 0 0,0 0-1 0 0,0 0 0 0 0,0 0 1 0 0,0 0-1 0 0,0 1 0 0 0,0-1 0 0 0,0 0 1 0 0,0 0-1 0 0,0 0 0 0 0,0 0 1 0 0,1 0-1 0 0,-1 0 0 0 0,0 0 1 0 0,0 0-1 0 0,0 0 0 0 0,0 0 0 0 0,0 1 1 0 0,0-1-1 0 0,0 0 0 0 0,0 0 1 0 0,1 0-1 0 0,-1 0 0 0 0,0 0 1 0 0,0 0-1 0 0,0 0 0 0 0,0 0 0 0 0,0 0 1 0 0,0 0-1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1083 2760 0 0,'0'0'7992'0'0,"9"-11"-5904"0"0,-3 3-1394 0 0,0-2-1 0 0,0 1 1 0 0,-1-1 0 0 0,0 0 0 0 0,-1 0 0 0 0,4-10 0 0 0,3-9 274 0 0,1 4 46 0 0,1 0-1 0 0,28-39 1 0 0,41-41 1175 0 0,353-393 1250 0 0,-354 414-3019 0 0,8-10-2 0 0,-88 92-423 0 0,21-25 38 0 0,-20 25-50 0 0,-1 0 0 0 0,1-1-1 0 0,-1 1 1 0 0,0 0 0 0 0,0-1-1 0 0,0 1 1 0 0,0-1 0 0 0,-1 1-1 0 0,1-1 1 0 0,0-5 0 0 0,-1 8-108 0 0,0-1 0 0 0,0 1 1 0 0,0 0-1 0 0,0-1 0 0 0,-1 1 1 0 0,1-1-1 0 0,0 1 0 0 0,0-1 1 0 0,0 1-1 0 0,-1-1 0 0 0,1 1 1 0 0,0 0-1 0 0,-1-1 0 0 0,1 1 1 0 0,0 0-1 0 0,-1-1 0 0 0,1 1 0 0 0,0 0 1 0 0,-1-1-1 0 0,1 1 0 0 0,-1 0 1 0 0,1 0-1 0 0,-1-1 0 0 0,1 1 1 0 0,0 0-1 0 0,-1 0 0 0 0,1 0 1 0 0,-1 0-1 0 0,1 0 0 0 0,-1-1 1 0 0,1 1-1 0 0,-2 0 0 0 0,-4 0-1723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1:10.4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8 184 2304 0 0,'-1'-1'167'0'0,"-4"-3"2779"0"0,5 4-2685 0 0,0 0-1 0 0,0-1 1 0 0,0 1 0 0 0,0 0 0 0 0,-1-1 0 0 0,1 1 0 0 0,0 0 0 0 0,0-1 0 0 0,0 1-1 0 0,0 0 1 0 0,0-1 0 0 0,0 1 0 0 0,0 0 0 0 0,0-1 0 0 0,0 1 0 0 0,0 0 0 0 0,0-1-1 0 0,0 1 1 0 0,0-1 0 0 0,0 1 0 0 0,0 0 0 0 0,3-4 3130 0 0,-2 3-3130 0 0,6-4 4022 0 0,0 2-4203 0 0,-2 3 217 0 0,-1 0-1 0 0,1 0 0 0 0,-1 1 1 0 0,0 0-1 0 0,1 0 0 0 0,-1 0 1 0 0,6 2-1 0 0,8 3 355 0 0,7-1-132 0 0,2 2 39 0 0,0-1-1 0 0,1-1 1 0 0,43 1-1 0 0,102-19 123 0 0,-155 11-605 0 0,-15 2-55 0 0,8-1 52 0 0,0 0 1 0 0,0 0-1 0 0,0-1 0 0 0,0-1 1 0 0,-1 0-1 0 0,20-8 0 0 0,-29 10-53 0 0,1 1 0 0 0,-1-1-1 0 0,0 0 1 0 0,1 0 0 0 0,-1 0-1 0 0,0 1 1 0 0,1-1 0 0 0,-1 0-1 0 0,0-1 1 0 0,0 1 0 0 0,0 0-1 0 0,0 0 1 0 0,0 0 0 0 0,0-1-1 0 0,-1 1 1 0 0,1 0 0 0 0,0-1-1 0 0,-1 1 1 0 0,1 0 0 0 0,-1-1-1 0 0,1 1 1 0 0,-1-1 0 0 0,1-1-1 0 0,-2 2-2 0 0,1 0-1 0 0,-1 0 0 0 0,1 0 1 0 0,-1 0-1 0 0,0 0 1 0 0,1 0-1 0 0,-1 0 1 0 0,0 0-1 0 0,0 1 1 0 0,1-1-1 0 0,-3-1 0 0 0,1 0 16 0 0,-6-4 19 0 0,0 0-1 0 0,-1 1 1 0 0,0 0 0 0 0,0 0-1 0 0,0 1 1 0 0,0 0-1 0 0,-18-5 1 0 0,-10-5-31 0 0,18 6-11 0 0,-1-1 20 0 0,-32-9 0 0 0,47 17 21 0 0,0-1-1 0 0,0 1 1 0 0,0-1 0 0 0,0 0-1 0 0,0-1 1 0 0,1 1 0 0 0,-9-7-1 0 0,12 9 618 0 0,12-5-342 0 0,27 5-281 0 0,29 0 31 0 0,19 1 68 0 0,-60-2-64 0 0,0 1 1 0 0,-1 1-1 0 0,31 6 0 0 0,-38-5 51 0 0,-16-2-65 0 0,-1 1 0 0 0,1 0-59 0 0,-1 0 0 0 0,0 1 0 0 0,0-1 0 0 0,0 0 0 0 0,0 1-1 0 0,0-1 1 0 0,0 0 0 0 0,-1 1 0 0 0,1-1 0 0 0,0 1 0 0 0,-1 0 0 0 0,1-1 0 0 0,-1 1-1 0 0,1-1 1 0 0,-1 1 0 0 0,0 2 0 0 0,0 0 13 0 0,0-1-1 0 0,0 1 1 0 0,0 0 0 0 0,-1-1-1 0 0,0 1 1 0 0,0-1-1 0 0,-1 6 1 0 0,-2 0 14 0 0,0 0 0 0 0,-1 0 0 0 0,0 0 0 0 0,0-1 0 0 0,-7 9 0 0 0,-8 5-147 0 0,0 0 1 0 0,-37 31-1 0 0,50-49-617 0 0,1 1 1 0 0,-1-1-1 0 0,0 0 0 0 0,0-1 0 0 0,-10 4 1 0 0,3-1-8494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5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43 5064 0 0,'0'0'389'0'0,"19"0"3159"0"0,-11-2-1627 0 0,0-1-1 0 0,-1 0 0 0 0,11-5 1 0 0,-17 7-1757 0 0,-1 1-15 0 0,1 0 0 0 0,-1 0 0 0 0,0 0-1 0 0,1 0 1 0 0,-1 0 0 0 0,0-1 0 0 0,0 1-1 0 0,1 0 1 0 0,-1 0 0 0 0,0 0 0 0 0,0-1-1 0 0,1 1 1 0 0,-1 0 0 0 0,0 0 0 0 0,0-1-1 0 0,1 1 1 0 0,-1 0 0 0 0,0 0 0 0 0,0-1-1 0 0,0 1 1 0 0,0 0 0 0 0,0-1 0 0 0,1 1-1 0 0,-1 0 1 0 0,0-1 0 0 0,0 1 0 0 0,0 0-1 0 0,0-1 1 0 0,0 1 0 0 0,0 0 0 0 0,0-1-1 0 0,-8-7 1283 0 0,6 6-1346 0 0,0 1 1 0 0,-1 0-1 0 0,1 0 0 0 0,0 0 1 0 0,-1 0-1 0 0,1 0 0 0 0,-6 0 1 0 0,-10 1-76 0 0,0 1 0 0 0,0 2 0 0 0,0-1 1 0 0,1 2-1 0 0,-1 0 0 0 0,1 1 0 0 0,0 1 1 0 0,0 1-1 0 0,-16 8 0 0 0,18-7 201 0 0,0 0-1 0 0,-27 20 0 0 0,39-26-139 0 0,0 0-1 0 0,0 1 0 0 0,0 0 1 0 0,0-1-1 0 0,0 1 0 0 0,1 1 0 0 0,-1-1 1 0 0,1 0-1 0 0,0 0 0 0 0,0 1 1 0 0,0-1-1 0 0,0 1 0 0 0,1 0 0 0 0,0-1 1 0 0,-1 1-1 0 0,1 0 0 0 0,0 0 1 0 0,0 6-1 0 0,1-8-48 0 0,0-1-1 0 0,1 0 1 0 0,-1 1 0 0 0,1-1 0 0 0,-1 0-1 0 0,1 1 1 0 0,-1-1 0 0 0,1 0 0 0 0,-1 0-1 0 0,1 0 1 0 0,0 0 0 0 0,0 0-1 0 0,0 0 1 0 0,0 0 0 0 0,0 0 0 0 0,0 0-1 0 0,0 0 1 0 0,0 0 0 0 0,0 0 0 0 0,0-1-1 0 0,0 1 1 0 0,0 0 0 0 0,1-1 0 0 0,1 2-1 0 0,4 0 89 0 0,1 1 0 0 0,14 2 0 0 0,-19-4-78 0 0,25 3 424 0 0,51 3-1 0 0,-58-7-263 0 0,1 1 0 0 0,-1 2 0 0 0,0 0 0 0 0,29 8 0 0 0,-48-10-187 0 0,1 0 1 0 0,0 0-1 0 0,0 0 1 0 0,0 1-1 0 0,-1-1 1 0 0,1 1-1 0 0,-1-1 1 0 0,1 1-1 0 0,-1 0 1 0 0,0 0-1 0 0,0 0 1 0 0,0 0-1 0 0,0 1 1 0 0,0-1-1 0 0,0 0 1 0 0,3 6-1 0 0,-4-4 8 0 0,0-1-1 0 0,0 1 0 0 0,0 0 0 0 0,0 0 0 0 0,0-1 0 0 0,-1 1 1 0 0,1 0-1 0 0,-1 0 0 0 0,0 0 0 0 0,-1 0 0 0 0,0 6 0 0 0,-2 3 16 0 0,0 0 0 0 0,-1-1-1 0 0,-1 1 1 0 0,0-1 0 0 0,-1 0-1 0 0,-10 18 1 0 0,8-19-37 0 0,1 0 1 0 0,-2 0-1 0 0,1 0 0 0 0,-2-1 1 0 0,1-1-1 0 0,-1 1 0 0 0,-1-1 0 0 0,0-1 1 0 0,0 0-1 0 0,0-1 0 0 0,-1 0 1 0 0,0-1-1 0 0,0 0 0 0 0,-21 7 0 0 0,28-12 7 0 0,1 0 0 0 0,-1-1 0 0 0,0 1 0 0 0,1-1 0 0 0,-1 0 0 0 0,0 0 0 0 0,-6-1 0 0 0,10 1 3 0 0,0 0-1 0 0,0 0 1 0 0,0 0-1 0 0,0 0 1 0 0,0 0 0 0 0,0-1-1 0 0,0 1 1 0 0,0 0-1 0 0,0-1 1 0 0,0 1-1 0 0,1 0 1 0 0,-1-1-1 0 0,0 1 1 0 0,0-1-1 0 0,0 0 1 0 0,0 1-1 0 0,0-1 1 0 0,1 0-1 0 0,-1 1 1 0 0,0-1-1 0 0,1 0 1 0 0,-1 0-1 0 0,1 0 1 0 0,-1 1-1 0 0,1-1 1 0 0,-1 0-1 0 0,1 0 1 0 0,-1 0-1 0 0,1 0 1 0 0,0 0-1 0 0,-1 0 1 0 0,1 0-1 0 0,0 0 1 0 0,0 0-1 0 0,0 0 1 0 0,0 0-1 0 0,0 0 1 0 0,0-2-1 0 0,0 2 11 0 0,1-5 52 0 0,0 1 0 0 0,0-1 0 0 0,1 0 0 0 0,-1 1 0 0 0,1 0 1 0 0,1-1-1 0 0,-1 1 0 0 0,5-8 0 0 0,47-56 825 0 0,-34 45-575 0 0,18-27 1 0 0,-19 21-741 0 0,2 2 0 0 0,35-37-1 0 0,-48 57-2201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6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10 4608 0 0,'10'-10'18431'0'0,"-14"14"-18366"0"0,0 0 0 0 0,0 0-1 0 0,0 1 1 0 0,0-1-1 0 0,1 1 1 0 0,-6 10 0 0 0,0-1-30 0 0,-5 6 52 0 0,2-1 1 0 0,0 2-1 0 0,1 0 0 0 0,-10 27 0 0 0,10-15 1352 0 0,11-33-1436 0 0,0 1 1 0 0,0-1-1 0 0,0 0 1 0 0,0 1-1 0 0,-1-1 1 0 0,1 0-1 0 0,0 1 0 0 0,0-1 1 0 0,0 0-1 0 0,0 1 1 0 0,0-1-1 0 0,0 1 1 0 0,0-1-1 0 0,0 0 1 0 0,0 1-1 0 0,0-1 0 0 0,1 0 1 0 0,-1 1-1 0 0,0-1 1 0 0,0 0-1 0 0,0 1 1 0 0,0-1-1 0 0,0 0 1 0 0,1 1-1 0 0,-1-1 0 0 0,0 0 1 0 0,0 1-1 0 0,1-1 1 0 0,-1 0-1 0 0,0 0 1 0 0,0 1-1 0 0,1-1 1 0 0,-1 0-1 0 0,0 0 0 0 0,1 0 1 0 0,-1 1-1 0 0,0-1 1 0 0,1 0-1 0 0,-1 0 1 0 0,0 0-1 0 0,1 0 1 0 0,-1 0-1 0 0,1 0 0 0 0,-1 0 1 0 0,0 0-1 0 0,1 0 1 0 0,0 0-1 0 0,2 1-2 0 0,1 0 1 0 0,0 0-1 0 0,0 0 0 0 0,0-1 1 0 0,0 0-1 0 0,0 0 0 0 0,0 0 0 0 0,0 0 1 0 0,0-1-1 0 0,0 1 0 0 0,-1-1 0 0 0,1 0 1 0 0,0 0-1 0 0,0-1 0 0 0,-1 1 1 0 0,7-4-1 0 0,5-3-363 0 0,-1-1 0 0 0,21-17-1 0 0,-25 19-173 0 0,8-9-2256 0 0,22-22-1 0 0,-22 20 1539 0 0,8-7-953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0 3224 0 0,'-3'8'3882'0'0,"-16"29"10166"0"0,-6 23-9369 0 0,1-2-3706 0 0,-15 28 89 0 0,-65 153 102 0 0,68-151-1016 0 0,32-80-910 0 0,5-18-2787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7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29 8952 0 0,'0'0'4066'0'0,"-6"-4"-2598"0"0,4 4-1277 0 0,1-1-1 0 0,-1 0 1 0 0,0 0-1 0 0,1 0 1 0 0,-1-1-1 0 0,1 1 1 0 0,0 0-1 0 0,-1 0 0 0 0,-1-3 1 0 0,-2-2 1177 0 0,5 0 1716 0 0,-9 139-2768 0 0,1-49-396 0 0,-19 333 80 0 0,21-323 80 0 0,-3 94-728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8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13824 0 0,'0'0'1246'0'0,"12"-8"-1216"0"0,-11 6-36 0 0,1 1 0 0 0,0-1 1 0 0,-1 1-1 0 0,1-1 1 0 0,0 1-1 0 0,0 0 0 0 0,0 0 1 0 0,0 0-1 0 0,0 0 0 0 0,0 0 1 0 0,0 0-1 0 0,0 0 1 0 0,0 1-1 0 0,0-1 0 0 0,0 1 1 0 0,0 0-1 0 0,0-1 1 0 0,5 1-1 0 0,1 0 36 0 0,0 0-1 0 0,1 1 1 0 0,14 2 0 0 0,32 11-12 0 0,-31-8-3 0 0,-1-1 0 0 0,33 4 1 0 0,-1-3 263 0 0,31 1 414 0 0,-31-7-34 0 0,-1-2 1 0 0,90-16 0 0 0,-48-3-339 0 0,112-18-10 0 0,-174 37-307 0 0,-1 2-1 0 0,1 1 0 0 0,0 2 0 0 0,51 10 0 0 0,-64-11 113 0 0,0 0 0 0 0,40-3 0 0 0,-20 0 35 0 0,147-7 707 0 0,-80 2-524 0 0,-47 4-256 0 0,151-14 44 0 0,-67-2-6 0 0,-59 9-115 0 0,176-12-1 0 0,-124 12 0 0 0,200-14 1000 0 0,2 5-104 0 0,-320 16-732 0 0,-1-1 0 0 0,31-8 0 0 0,-19 4 74 0 0,-27 6-194 0 0,0 1 1 0 0,0 0-1 0 0,0 0 1 0 0,-1 0 0 0 0,1 1-1 0 0,0-1 1 0 0,0 1 0 0 0,5 2-1 0 0,11 1 169 0 0,2-3 40 0 0,-15-1-172 0 0,-1 1-1 0 0,0-1 1 0 0,0 1-1 0 0,0 0 1 0 0,8 3-1 0 0,-13-3-73 0 0,0 0 0 0 0,0 0 0 0 0,0 1 0 0 0,-1-1 1 0 0,1 1-1 0 0,0-1 0 0 0,-1 1 0 0 0,1-1 0 0 0,-1 1 0 0 0,1 2 0 0 0,0-1 6 0 0,1 5 32 0 0,-1-1 1 0 0,0 1-1 0 0,0 16 1 0 0,0-4 17 0 0,-1-11-53 0 0,0 0 0 0 0,-1 0-1 0 0,-1-1 1 0 0,1 1 0 0 0,-6 16-1 0 0,-1 6-3 0 0,-20 77 29 0 0,14-56 42 0 0,-12 73-1 0 0,22-96 93 0 0,1-8-133 0 0,1 0-1 0 0,0 38 1 0 0,3-37-24 0 0,-1-15-3 0 0,0 0 0 0 0,1 0-1 0 0,-1 0 1 0 0,1 0 0 0 0,4 13-1 0 0,-1-9-56 0 0,-3-7-45 0 0,0-1-1 0 0,0 0 1 0 0,0 1-1 0 0,1-1 0 0 0,-1 0 1 0 0,1 0-1 0 0,-1 0 1 0 0,1 0-1 0 0,0-1 0 0 0,0 1 1 0 0,0 0-1 0 0,1-1 1 0 0,-1 0-1 0 0,1 1 1 0 0,4 3-1 0 0,1-4-1449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9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0 225 5064 0 0,'0'0'232'0'0,"14"9"365"0"0,-8-7 937 0 0,0-1-1 0 0,0 1 1 0 0,0-1 0 0 0,0 0 0 0 0,11 0-1 0 0,-1 1-1316 0 0,102 17-73 0 0,-42-9 220 0 0,-14-1-354 0 0,73 0 0 0 0,-32-9-29 0 0,308-11 2324 0 0,-310 2-2015 0 0,126-14 733 0 0,-123 11-790 0 0,91-13-78 0 0,73-6-38 0 0,-10 1-38 0 0,215-17 473 0 0,-200 49-168 0 0,-240-1-339 0 0,-1-2 0 0 0,47-7 0 0 0,65-19 151 0 0,-77 13-24 0 0,32-6 112 0 0,64-12 251 0 0,-149 30-403 0 0,1 1 1 0 0,14 1-1 0 0,-27 1-64 0 0,2 5-240 0 0,-7-4-884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9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92 5528 0 0,'0'0'422'0'0,"-2"-7"435"0"0,-1-2 4352 0 0,3 7-4520 0 0,0 1 1 0 0,0-1 0 0 0,1 0 0 0 0,-1 0-1 0 0,1 1 1 0 0,-1-1 0 0 0,1 0 0 0 0,-1 1-1 0 0,1-1 1 0 0,0 0 0 0 0,0 1 0 0 0,0-1 0 0 0,2-2-1 0 0,-1 1-194 0 0,1 1 0 0 0,0-1 0 0 0,0 0 0 0 0,0 1 0 0 0,0 0 0 0 0,3-2-1 0 0,6-2 123 0 0,-1 0 0 0 0,23-6 0 0 0,-29 10-483 0 0,1 1-1 0 0,0-1 1 0 0,0 2-1 0 0,-1-1 1 0 0,1 0-1 0 0,11 2 1 0 0,-15-1-114 0 0,-1 0 0 0 0,1 0 0 0 0,0 0-1 0 0,0 0 1 0 0,-1 1 0 0 0,1-1 0 0 0,0 0 0 0 0,-1 1 0 0 0,1 0 0 0 0,0-1 0 0 0,-1 1 0 0 0,1 0 0 0 0,-1 0-1 0 0,1 0 1 0 0,-1 0 0 0 0,0 0 0 0 0,1 0 0 0 0,-1 0 0 0 0,0 1 0 0 0,0-1 0 0 0,0 0 0 0 0,0 1 0 0 0,0-1-1 0 0,0 1 1 0 0,0-1 0 0 0,1 4 0 0 0,0 1-11 0 0,-1 1 1 0 0,0 0-1 0 0,-1 0 0 0 0,1 0 0 0 0,-1 0 1 0 0,0 0-1 0 0,-1 0 0 0 0,0 0 0 0 0,0 0 0 0 0,-3 10 1 0 0,-4 7 54 0 0,-17 37 1 0 0,9-26-44 0 0,-28 66-21 0 0,38-77 109 0 0,6-23-11 0 0,14 6 243 0 0,-6-7-240 0 0,0 0-1 0 0,1-1 1 0 0,-1 0-1 0 0,0-1 1 0 0,1 0-1 0 0,-1 0 1 0 0,13-6-1 0 0,-8 4-28 0 0,104-41-73 0 0,-73 28-1018 0 0,-22 7 343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8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43 2760 0 0,'-7'-1'20135'0'0,"13"0"-16651"0"0,7-2-7197 0 0,-11 3 5588 0 0,49-4-1678 0 0,-6-4 1348 0 0,-28 7-1008 0 0,-1-1-1 0 0,23-5 1 0 0,7-1 66 0 0,-45 8-597 0 0,103-7 766 0 0,-100 6-747 0 0,0 1-1 0 0,0 1 1 0 0,-1-1 0 0 0,1 1 0 0 0,0-1 0 0 0,0 1-1 0 0,0 0 1 0 0,-1 0 0 0 0,5 2 0 0 0,-7-2-18 0 0,1 0 0 0 0,-1 0 1 0 0,0 0-1 0 0,0 0 1 0 0,0 0-1 0 0,0 0 0 0 0,0 0 1 0 0,0 0-1 0 0,0 0 0 0 0,0 0 1 0 0,0 0-1 0 0,0 1 0 0 0,-1-1 1 0 0,1 0-1 0 0,0 1 0 0 0,-1-1 1 0 0,1 0-1 0 0,-1 1 1 0 0,0-1-1 0 0,1 1 0 0 0,-1-1 1 0 0,0 1-1 0 0,0-1 0 0 0,0 3 1 0 0,-1 0 6 0 0,1-1 1 0 0,-1 1-1 0 0,0 0 1 0 0,-1-1-1 0 0,1 1 1 0 0,-3 5-1 0 0,2-5 6 0 0,-5 8 19 0 0,-1 0 0 0 0,0 0 0 0 0,-19 20 0 0 0,26-30-39 0 0,-66 82 188 0 0,-57 97-1 0 0,104-150-85 0 0,-27 45 112 0 0,46-75-184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0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 7832 0 0,'0'0'9109'0'0,"-4"5"-7552"0"0,2 1-1247 0 0,-1-1-1 0 0,0 0 0 0 0,1 0 1 0 0,0 1-1 0 0,0 0 1 0 0,1-1-1 0 0,-1 1 0 0 0,1 0 1 0 0,0 10-1 0 0,-2 3 105 0 0,-11 112 608 0 0,-2 10-593 0 0,-4-48-383 0 0,20-92 84 0 0,-4 7 4 0 0,2 23-1430 0 0,2-20-192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1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0 935 13216 0 0,'16'-25'1436'0'0,"25"-28"469"0"0,-20 29-219 0 0,-1-2-1 0 0,18-29 1 0 0,-4 5-438 0 0,-8 13-974 0 0,15-21 1074 0 0,91-100-1 0 0,-90 108-1440 0 0,-31 35 52 0 0,1 2 0 0 0,16-17 0 0 0,-26 29 41 0 0,-1 0-1 0 0,1-1 0 0 0,0 1 0 0 0,0 0 1 0 0,0 0-1 0 0,0 0 0 0 0,0 1 0 0 0,0-1 1 0 0,1 0-1 0 0,-1 1 0 0 0,4-1 1 0 0,-5 1 2 0 0,1 0 1 0 0,0-1 0 0 0,0 1-1 0 0,0-1 1 0 0,-1 1 0 0 0,1-1 0 0 0,0 0-1 0 0,-1 1 1 0 0,1-1 0 0 0,0 0-1 0 0,-1 0 1 0 0,1 0 0 0 0,-1 0-1 0 0,1 0 1 0 0,1-3 0 0 0,6-9 125 0 0,0 0 0 0 0,-1 0 0 0 0,-1-1-1 0 0,10-26 1 0 0,-8 18 51 0 0,15-27 0 0 0,-15 32-205 0 0,1 1 0 0 0,1 0 0 0 0,1 0 0 0 0,0 1 0 0 0,0 1 0 0 0,17-15 0 0 0,4 1-1056 0 0,-32 28 802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8.xml"/><Relationship Id="rId21" Type="http://schemas.openxmlformats.org/officeDocument/2006/relationships/image" Target="../media/image104.png"/><Relationship Id="rId42" Type="http://schemas.openxmlformats.org/officeDocument/2006/relationships/customXml" Target="../ink/ink12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139.xml"/><Relationship Id="rId16" Type="http://schemas.openxmlformats.org/officeDocument/2006/relationships/customXml" Target="../ink/ink113.xml"/><Relationship Id="rId11" Type="http://schemas.openxmlformats.org/officeDocument/2006/relationships/image" Target="../media/image99.png"/><Relationship Id="rId24" Type="http://schemas.openxmlformats.org/officeDocument/2006/relationships/customXml" Target="../ink/ink117.xml"/><Relationship Id="rId32" Type="http://schemas.openxmlformats.org/officeDocument/2006/relationships/customXml" Target="../ink/ink121.xml"/><Relationship Id="rId37" Type="http://schemas.openxmlformats.org/officeDocument/2006/relationships/image" Target="../media/image112.png"/><Relationship Id="rId40" Type="http://schemas.openxmlformats.org/officeDocument/2006/relationships/customXml" Target="../ink/ink125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134.xml"/><Relationship Id="rId66" Type="http://schemas.openxmlformats.org/officeDocument/2006/relationships/customXml" Target="../ink/ink138.xml"/><Relationship Id="rId74" Type="http://schemas.openxmlformats.org/officeDocument/2006/relationships/customXml" Target="../ink/ink142.xml"/><Relationship Id="rId5" Type="http://schemas.openxmlformats.org/officeDocument/2006/relationships/image" Target="../media/image96.png"/><Relationship Id="rId61" Type="http://schemas.openxmlformats.org/officeDocument/2006/relationships/image" Target="../media/image124.png"/><Relationship Id="rId19" Type="http://schemas.openxmlformats.org/officeDocument/2006/relationships/image" Target="../media/image103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image" Target="../media/image107.png"/><Relationship Id="rId30" Type="http://schemas.openxmlformats.org/officeDocument/2006/relationships/customXml" Target="../ink/ink12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129.xml"/><Relationship Id="rId56" Type="http://schemas.openxmlformats.org/officeDocument/2006/relationships/customXml" Target="../ink/ink133.xml"/><Relationship Id="rId64" Type="http://schemas.openxmlformats.org/officeDocument/2006/relationships/customXml" Target="../ink/ink137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8" Type="http://schemas.openxmlformats.org/officeDocument/2006/relationships/customXml" Target="../ink/ink109.xml"/><Relationship Id="rId51" Type="http://schemas.openxmlformats.org/officeDocument/2006/relationships/image" Target="../media/image119.png"/><Relationship Id="rId72" Type="http://schemas.openxmlformats.org/officeDocument/2006/relationships/customXml" Target="../ink/ink141.xml"/><Relationship Id="rId3" Type="http://schemas.openxmlformats.org/officeDocument/2006/relationships/image" Target="../media/image95.png"/><Relationship Id="rId12" Type="http://schemas.openxmlformats.org/officeDocument/2006/relationships/customXml" Target="../ink/ink111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124.xml"/><Relationship Id="rId46" Type="http://schemas.openxmlformats.org/officeDocument/2006/relationships/customXml" Target="../ink/ink12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115.xml"/><Relationship Id="rId41" Type="http://schemas.openxmlformats.org/officeDocument/2006/relationships/image" Target="../media/image114.png"/><Relationship Id="rId54" Type="http://schemas.openxmlformats.org/officeDocument/2006/relationships/customXml" Target="../ink/ink132.xml"/><Relationship Id="rId62" Type="http://schemas.openxmlformats.org/officeDocument/2006/relationships/customXml" Target="../ink/ink136.xml"/><Relationship Id="rId70" Type="http://schemas.openxmlformats.org/officeDocument/2006/relationships/customXml" Target="../ink/ink140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119.xml"/><Relationship Id="rId36" Type="http://schemas.openxmlformats.org/officeDocument/2006/relationships/customXml" Target="../ink/ink12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110.xml"/><Relationship Id="rId31" Type="http://schemas.openxmlformats.org/officeDocument/2006/relationships/image" Target="../media/image109.png"/><Relationship Id="rId44" Type="http://schemas.openxmlformats.org/officeDocument/2006/relationships/customXml" Target="../ink/ink127.xml"/><Relationship Id="rId52" Type="http://schemas.openxmlformats.org/officeDocument/2006/relationships/customXml" Target="../ink/ink131.xml"/><Relationship Id="rId60" Type="http://schemas.openxmlformats.org/officeDocument/2006/relationships/customXml" Target="../ink/ink13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customXml" Target="../ink/ink107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114.xml"/><Relationship Id="rId39" Type="http://schemas.openxmlformats.org/officeDocument/2006/relationships/image" Target="../media/image113.png"/><Relationship Id="rId34" Type="http://schemas.openxmlformats.org/officeDocument/2006/relationships/customXml" Target="../ink/ink122.xml"/><Relationship Id="rId50" Type="http://schemas.openxmlformats.org/officeDocument/2006/relationships/customXml" Target="../ink/ink130.xml"/><Relationship Id="rId55" Type="http://schemas.openxmlformats.org/officeDocument/2006/relationships/image" Target="../media/image121.png"/><Relationship Id="rId76" Type="http://schemas.openxmlformats.org/officeDocument/2006/relationships/customXml" Target="../ink/ink143.xml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2" Type="http://schemas.openxmlformats.org/officeDocument/2006/relationships/customXml" Target="../ink/ink106.xml"/><Relationship Id="rId2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49.xml"/><Relationship Id="rId7" Type="http://schemas.openxmlformats.org/officeDocument/2006/relationships/customXml" Target="../ink/ink146.xml"/><Relationship Id="rId12" Type="http://schemas.openxmlformats.org/officeDocument/2006/relationships/image" Target="NULL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48.xml"/><Relationship Id="rId5" Type="http://schemas.openxmlformats.org/officeDocument/2006/relationships/customXml" Target="../ink/ink145.xml"/><Relationship Id="rId15" Type="http://schemas.openxmlformats.org/officeDocument/2006/relationships/image" Target="../media/image1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47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0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1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152.xml"/><Relationship Id="rId138" Type="http://schemas.openxmlformats.org/officeDocument/2006/relationships/image" Target="NULL"/><Relationship Id="rId141" Type="http://schemas.openxmlformats.org/officeDocument/2006/relationships/customXml" Target="../ink/ink156.xml"/><Relationship Id="rId137" Type="http://schemas.openxmlformats.org/officeDocument/2006/relationships/customXml" Target="../ink/ink154.xml"/><Relationship Id="rId2" Type="http://schemas.openxmlformats.org/officeDocument/2006/relationships/image" Target="../media/image152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153.xml"/><Relationship Id="rId134" Type="http://schemas.openxmlformats.org/officeDocument/2006/relationships/image" Target="NULL"/><Relationship Id="rId139" Type="http://schemas.openxmlformats.org/officeDocument/2006/relationships/customXml" Target="../ink/ink1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7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43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ustomXml" Target="../ink/ink38.xml"/><Relationship Id="rId21" Type="http://schemas.openxmlformats.org/officeDocument/2006/relationships/customXml" Target="../ink/ink47.xml"/><Relationship Id="rId7" Type="http://schemas.openxmlformats.org/officeDocument/2006/relationships/customXml" Target="../ink/ink40.xml"/><Relationship Id="rId12" Type="http://schemas.openxmlformats.org/officeDocument/2006/relationships/image" Target="../media/image44.png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42.xml"/><Relationship Id="rId24" Type="http://schemas.openxmlformats.org/officeDocument/2006/relationships/image" Target="../media/image50.png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customXml" Target="../ink/ink46.xml"/><Relationship Id="rId4" Type="http://schemas.openxmlformats.org/officeDocument/2006/relationships/image" Target="../media/image40.png"/><Relationship Id="rId9" Type="http://schemas.openxmlformats.org/officeDocument/2006/relationships/customXml" Target="../ink/ink41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customXml" Target="../ink/ink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6.xml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5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67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71.xml"/><Relationship Id="rId50" Type="http://schemas.openxmlformats.org/officeDocument/2006/relationships/image" Target="../media/image290.png"/><Relationship Id="rId55" Type="http://schemas.openxmlformats.org/officeDocument/2006/relationships/customXml" Target="../ink/ink75.xml"/><Relationship Id="rId63" Type="http://schemas.openxmlformats.org/officeDocument/2006/relationships/customXml" Target="../ink/ink79.xml"/><Relationship Id="rId68" Type="http://schemas.openxmlformats.org/officeDocument/2006/relationships/image" Target="../media/image66.png"/><Relationship Id="rId76" Type="http://schemas.openxmlformats.org/officeDocument/2006/relationships/image" Target="../media/image70.png"/><Relationship Id="rId71" Type="http://schemas.openxmlformats.org/officeDocument/2006/relationships/customXml" Target="../ink/ink83.xml"/><Relationship Id="rId2" Type="http://schemas.openxmlformats.org/officeDocument/2006/relationships/image" Target="../media/image64.png"/><Relationship Id="rId29" Type="http://schemas.openxmlformats.org/officeDocument/2006/relationships/customXml" Target="../ink/ink62.xml"/><Relationship Id="rId32" Type="http://schemas.openxmlformats.org/officeDocument/2006/relationships/image" Target="../media/image200.png"/><Relationship Id="rId37" Type="http://schemas.openxmlformats.org/officeDocument/2006/relationships/customXml" Target="../ink/ink66.xml"/><Relationship Id="rId40" Type="http://schemas.openxmlformats.org/officeDocument/2006/relationships/image" Target="../media/image240.png"/><Relationship Id="rId45" Type="http://schemas.openxmlformats.org/officeDocument/2006/relationships/customXml" Target="../ink/ink70.xml"/><Relationship Id="rId53" Type="http://schemas.openxmlformats.org/officeDocument/2006/relationships/customXml" Target="../ink/ink74.xml"/><Relationship Id="rId58" Type="http://schemas.openxmlformats.org/officeDocument/2006/relationships/image" Target="../media/image330.png"/><Relationship Id="rId66" Type="http://schemas.openxmlformats.org/officeDocument/2006/relationships/image" Target="../media/image65.png"/><Relationship Id="rId74" Type="http://schemas.openxmlformats.org/officeDocument/2006/relationships/image" Target="../media/image69.png"/><Relationship Id="rId61" Type="http://schemas.openxmlformats.org/officeDocument/2006/relationships/customXml" Target="../ink/ink78.xml"/><Relationship Id="rId31" Type="http://schemas.openxmlformats.org/officeDocument/2006/relationships/customXml" Target="../ink/ink63.xml"/><Relationship Id="rId44" Type="http://schemas.openxmlformats.org/officeDocument/2006/relationships/image" Target="../media/image260.png"/><Relationship Id="rId52" Type="http://schemas.openxmlformats.org/officeDocument/2006/relationships/image" Target="../media/image300.png"/><Relationship Id="rId60" Type="http://schemas.openxmlformats.org/officeDocument/2006/relationships/image" Target="../media/image340.png"/><Relationship Id="rId65" Type="http://schemas.openxmlformats.org/officeDocument/2006/relationships/customXml" Target="../ink/ink80.xml"/><Relationship Id="rId73" Type="http://schemas.openxmlformats.org/officeDocument/2006/relationships/customXml" Target="../ink/ink84.xml"/><Relationship Id="rId78" Type="http://schemas.openxmlformats.org/officeDocument/2006/relationships/image" Target="../media/image71.png"/><Relationship Id="rId27" Type="http://schemas.openxmlformats.org/officeDocument/2006/relationships/customXml" Target="../ink/ink61.xml"/><Relationship Id="rId30" Type="http://schemas.openxmlformats.org/officeDocument/2006/relationships/image" Target="../media/image190.png"/><Relationship Id="rId35" Type="http://schemas.openxmlformats.org/officeDocument/2006/relationships/customXml" Target="../ink/ink65.xml"/><Relationship Id="rId43" Type="http://schemas.openxmlformats.org/officeDocument/2006/relationships/customXml" Target="../ink/ink69.xml"/><Relationship Id="rId48" Type="http://schemas.openxmlformats.org/officeDocument/2006/relationships/image" Target="../media/image280.png"/><Relationship Id="rId56" Type="http://schemas.openxmlformats.org/officeDocument/2006/relationships/image" Target="../media/image320.png"/><Relationship Id="rId64" Type="http://schemas.openxmlformats.org/officeDocument/2006/relationships/image" Target="../media/image360.png"/><Relationship Id="rId69" Type="http://schemas.openxmlformats.org/officeDocument/2006/relationships/customXml" Target="../ink/ink82.xml"/><Relationship Id="rId77" Type="http://schemas.openxmlformats.org/officeDocument/2006/relationships/customXml" Target="../ink/ink86.xml"/><Relationship Id="rId51" Type="http://schemas.openxmlformats.org/officeDocument/2006/relationships/customXml" Target="../ink/ink73.xml"/><Relationship Id="rId72" Type="http://schemas.openxmlformats.org/officeDocument/2006/relationships/image" Target="../media/image68.png"/><Relationship Id="rId3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230.png"/><Relationship Id="rId46" Type="http://schemas.openxmlformats.org/officeDocument/2006/relationships/image" Target="../media/image270.png"/><Relationship Id="rId59" Type="http://schemas.openxmlformats.org/officeDocument/2006/relationships/customXml" Target="../ink/ink77.xml"/><Relationship Id="rId67" Type="http://schemas.openxmlformats.org/officeDocument/2006/relationships/customXml" Target="../ink/ink81.xml"/><Relationship Id="rId41" Type="http://schemas.openxmlformats.org/officeDocument/2006/relationships/customXml" Target="../ink/ink68.xml"/><Relationship Id="rId54" Type="http://schemas.openxmlformats.org/officeDocument/2006/relationships/image" Target="../media/image310.png"/><Relationship Id="rId62" Type="http://schemas.openxmlformats.org/officeDocument/2006/relationships/image" Target="../media/image350.png"/><Relationship Id="rId70" Type="http://schemas.openxmlformats.org/officeDocument/2006/relationships/image" Target="../media/image67.png"/><Relationship Id="rId75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72.xml"/><Relationship Id="rId57" Type="http://schemas.openxmlformats.org/officeDocument/2006/relationships/customXml" Target="../ink/ink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92.xml"/><Relationship Id="rId18" Type="http://schemas.openxmlformats.org/officeDocument/2006/relationships/image" Target="../media/image80.png"/><Relationship Id="rId3" Type="http://schemas.openxmlformats.org/officeDocument/2006/relationships/customXml" Target="../ink/ink87.xml"/><Relationship Id="rId7" Type="http://schemas.openxmlformats.org/officeDocument/2006/relationships/customXml" Target="../ink/ink89.xml"/><Relationship Id="rId12" Type="http://schemas.openxmlformats.org/officeDocument/2006/relationships/image" Target="../media/image77.png"/><Relationship Id="rId17" Type="http://schemas.openxmlformats.org/officeDocument/2006/relationships/customXml" Target="../ink/ink94.xml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91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10" Type="http://schemas.openxmlformats.org/officeDocument/2006/relationships/image" Target="../media/image76.png"/><Relationship Id="rId19" Type="http://schemas.openxmlformats.org/officeDocument/2006/relationships/customXml" Target="../ink/ink95.xml"/><Relationship Id="rId4" Type="http://schemas.openxmlformats.org/officeDocument/2006/relationships/image" Target="../media/image73.png"/><Relationship Id="rId9" Type="http://schemas.openxmlformats.org/officeDocument/2006/relationships/customXml" Target="../ink/ink90.xml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7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2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14:cNvPr>
              <p14:cNvContentPartPr/>
              <p14:nvPr/>
            </p14:nvContentPartPr>
            <p14:xfrm>
              <a:off x="5459689" y="3240619"/>
              <a:ext cx="132840" cy="13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049" y="3231619"/>
                <a:ext cx="1504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9CFAB34-D857-412F-9112-9BD91703303B}"/>
              </a:ext>
            </a:extLst>
          </p:cNvPr>
          <p:cNvGrpSpPr/>
          <p:nvPr/>
        </p:nvGrpSpPr>
        <p:grpSpPr>
          <a:xfrm>
            <a:off x="5416129" y="2578939"/>
            <a:ext cx="1695960" cy="488520"/>
            <a:chOff x="5416129" y="2578939"/>
            <a:chExt cx="169596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14:cNvPr>
                <p14:cNvContentPartPr/>
                <p14:nvPr/>
              </p14:nvContentPartPr>
              <p14:xfrm>
                <a:off x="5469409" y="2831659"/>
                <a:ext cx="144360" cy="186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60409" y="2822659"/>
                  <a:ext cx="162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14:cNvPr>
                <p14:cNvContentPartPr/>
                <p14:nvPr/>
              </p14:nvContentPartPr>
              <p14:xfrm>
                <a:off x="6745249" y="2678299"/>
                <a:ext cx="29880" cy="18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6609" y="2669659"/>
                  <a:ext cx="4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14:cNvPr>
                <p14:cNvContentPartPr/>
                <p14:nvPr/>
              </p14:nvContentPartPr>
              <p14:xfrm>
                <a:off x="6848929" y="2687299"/>
                <a:ext cx="263160" cy="336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9929" y="2678659"/>
                  <a:ext cx="2808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14:cNvPr>
                <p14:cNvContentPartPr/>
                <p14:nvPr/>
              </p14:nvContentPartPr>
              <p14:xfrm>
                <a:off x="5416129" y="2578939"/>
                <a:ext cx="1207440" cy="488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7129" y="2570299"/>
                  <a:ext cx="1225080" cy="50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14:cNvPr>
              <p14:cNvContentPartPr/>
              <p14:nvPr/>
            </p14:nvContentPartPr>
            <p14:xfrm>
              <a:off x="5663299" y="1383739"/>
              <a:ext cx="196920" cy="15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299" y="1374739"/>
                <a:ext cx="214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14:cNvPr>
              <p14:cNvContentPartPr/>
              <p14:nvPr/>
            </p14:nvContentPartPr>
            <p14:xfrm>
              <a:off x="5669059" y="3633739"/>
              <a:ext cx="110520" cy="15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0419" y="3625099"/>
                <a:ext cx="128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14:cNvPr>
              <p14:cNvContentPartPr/>
              <p14:nvPr/>
            </p14:nvContentPartPr>
            <p14:xfrm>
              <a:off x="7687939" y="1577059"/>
              <a:ext cx="125280" cy="12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8939" y="1568059"/>
                <a:ext cx="142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14:cNvPr>
              <p14:cNvContentPartPr/>
              <p14:nvPr/>
            </p14:nvContentPartPr>
            <p14:xfrm>
              <a:off x="7713139" y="3571459"/>
              <a:ext cx="129960" cy="10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4499" y="3562459"/>
                <a:ext cx="1476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14:cNvPr>
              <p14:cNvContentPartPr/>
              <p14:nvPr/>
            </p14:nvContentPartPr>
            <p14:xfrm>
              <a:off x="5910259" y="1408579"/>
              <a:ext cx="477360" cy="509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1619" y="1399939"/>
                <a:ext cx="49500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E4443-BA66-4CC2-8E97-7F6A22011240}"/>
              </a:ext>
            </a:extLst>
          </p:cNvPr>
          <p:cNvGrpSpPr/>
          <p:nvPr/>
        </p:nvGrpSpPr>
        <p:grpSpPr>
          <a:xfrm>
            <a:off x="2587249" y="2326219"/>
            <a:ext cx="3909960" cy="1620720"/>
            <a:chOff x="2587249" y="2326219"/>
            <a:chExt cx="3909960" cy="16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14:cNvPr>
                <p14:cNvContentPartPr/>
                <p14:nvPr/>
              </p14:nvContentPartPr>
              <p14:xfrm>
                <a:off x="2592649" y="2326219"/>
                <a:ext cx="66240" cy="153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3649" y="2317579"/>
                  <a:ext cx="8388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14:cNvPr>
                <p14:cNvContentPartPr/>
                <p14:nvPr/>
              </p14:nvContentPartPr>
              <p14:xfrm>
                <a:off x="2587249" y="3814099"/>
                <a:ext cx="3909960" cy="132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8609" y="3805099"/>
                  <a:ext cx="39276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DED8A1-8666-40C0-84B6-147C019D0E0F}"/>
              </a:ext>
            </a:extLst>
          </p:cNvPr>
          <p:cNvGrpSpPr/>
          <p:nvPr/>
        </p:nvGrpSpPr>
        <p:grpSpPr>
          <a:xfrm>
            <a:off x="3445129" y="3764779"/>
            <a:ext cx="1433160" cy="500760"/>
            <a:chOff x="3445129" y="3764779"/>
            <a:chExt cx="143316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14:cNvPr>
                <p14:cNvContentPartPr/>
                <p14:nvPr/>
              </p14:nvContentPartPr>
              <p14:xfrm>
                <a:off x="3516049" y="3793579"/>
                <a:ext cx="10800" cy="79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7409" y="3784579"/>
                  <a:ext cx="28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14:cNvPr>
                <p14:cNvContentPartPr/>
                <p14:nvPr/>
              </p14:nvContentPartPr>
              <p14:xfrm>
                <a:off x="4053169" y="3828499"/>
                <a:ext cx="15480" cy="7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529" y="3819859"/>
                  <a:ext cx="33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14:cNvPr>
                <p14:cNvContentPartPr/>
                <p14:nvPr/>
              </p14:nvContentPartPr>
              <p14:xfrm>
                <a:off x="4724569" y="3764779"/>
                <a:ext cx="20880" cy="95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569" y="3755779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14:cNvPr>
                <p14:cNvContentPartPr/>
                <p14:nvPr/>
              </p14:nvContentPartPr>
              <p14:xfrm>
                <a:off x="3445129" y="4027219"/>
                <a:ext cx="111600" cy="20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6489" y="4018219"/>
                  <a:ext cx="12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14:cNvPr>
                <p14:cNvContentPartPr/>
                <p14:nvPr/>
              </p14:nvContentPartPr>
              <p14:xfrm>
                <a:off x="3981169" y="4037299"/>
                <a:ext cx="41400" cy="21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2529" y="4028299"/>
                  <a:ext cx="5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14:cNvPr>
                <p14:cNvContentPartPr/>
                <p14:nvPr/>
              </p14:nvContentPartPr>
              <p14:xfrm>
                <a:off x="4090969" y="4096339"/>
                <a:ext cx="98640" cy="14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82329" y="4087339"/>
                  <a:ext cx="11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14:cNvPr>
                <p14:cNvContentPartPr/>
                <p14:nvPr/>
              </p14:nvContentPartPr>
              <p14:xfrm>
                <a:off x="4658689" y="4041619"/>
                <a:ext cx="34920" cy="198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9689" y="4032619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14:cNvPr>
                <p14:cNvContentPartPr/>
                <p14:nvPr/>
              </p14:nvContentPartPr>
              <p14:xfrm>
                <a:off x="4771369" y="4056379"/>
                <a:ext cx="106920" cy="20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2369" y="4047739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445275-561F-48DA-8A55-A134FBF38288}"/>
              </a:ext>
            </a:extLst>
          </p:cNvPr>
          <p:cNvGrpSpPr/>
          <p:nvPr/>
        </p:nvGrpSpPr>
        <p:grpSpPr>
          <a:xfrm>
            <a:off x="3313009" y="2328739"/>
            <a:ext cx="1638720" cy="338040"/>
            <a:chOff x="3313009" y="2328739"/>
            <a:chExt cx="163872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14:cNvPr>
                <p14:cNvContentPartPr/>
                <p14:nvPr/>
              </p14:nvContentPartPr>
              <p14:xfrm>
                <a:off x="3353689" y="2529619"/>
                <a:ext cx="33228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45049" y="2520979"/>
                  <a:ext cx="34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14:cNvPr>
                <p14:cNvContentPartPr/>
                <p14:nvPr/>
              </p14:nvContentPartPr>
              <p14:xfrm>
                <a:off x="3313009" y="2489299"/>
                <a:ext cx="63360" cy="156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369" y="2480299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14:cNvPr>
                <p14:cNvContentPartPr/>
                <p14:nvPr/>
              </p14:nvContentPartPr>
              <p14:xfrm>
                <a:off x="3484009" y="2376979"/>
                <a:ext cx="73440" cy="132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5009" y="2368339"/>
                  <a:ext cx="91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14:cNvPr>
                <p14:cNvContentPartPr/>
                <p14:nvPr/>
              </p14:nvContentPartPr>
              <p14:xfrm>
                <a:off x="3871729" y="2510539"/>
                <a:ext cx="451440" cy="9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3089" y="2501899"/>
                  <a:ext cx="46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14:cNvPr>
                <p14:cNvContentPartPr/>
                <p14:nvPr/>
              </p14:nvContentPartPr>
              <p14:xfrm>
                <a:off x="3884329" y="2500819"/>
                <a:ext cx="99720" cy="165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5329" y="2492179"/>
                  <a:ext cx="117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14:cNvPr>
                <p14:cNvContentPartPr/>
                <p14:nvPr/>
              </p14:nvContentPartPr>
              <p14:xfrm>
                <a:off x="4060009" y="2328739"/>
                <a:ext cx="64440" cy="149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1369" y="2320099"/>
                  <a:ext cx="8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14:cNvPr>
                <p14:cNvContentPartPr/>
                <p14:nvPr/>
              </p14:nvContentPartPr>
              <p14:xfrm>
                <a:off x="4515409" y="2526379"/>
                <a:ext cx="436320" cy="99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6769" y="2517379"/>
                  <a:ext cx="45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14:cNvPr>
                <p14:cNvContentPartPr/>
                <p14:nvPr/>
              </p14:nvContentPartPr>
              <p14:xfrm>
                <a:off x="4512169" y="2537899"/>
                <a:ext cx="60480" cy="121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3529" y="2529259"/>
                  <a:ext cx="7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14:cNvPr>
                <p14:cNvContentPartPr/>
                <p14:nvPr/>
              </p14:nvContentPartPr>
              <p14:xfrm>
                <a:off x="4666969" y="2353219"/>
                <a:ext cx="106920" cy="13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329" y="2344579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7E4C7E-7996-4D8A-AC9F-6722C9004DD8}"/>
              </a:ext>
            </a:extLst>
          </p:cNvPr>
          <p:cNvGrpSpPr/>
          <p:nvPr/>
        </p:nvGrpSpPr>
        <p:grpSpPr>
          <a:xfrm>
            <a:off x="3338929" y="2824459"/>
            <a:ext cx="1634040" cy="493920"/>
            <a:chOff x="3338929" y="2824459"/>
            <a:chExt cx="163404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14:cNvPr>
                <p14:cNvContentPartPr/>
                <p14:nvPr/>
              </p14:nvContentPartPr>
              <p14:xfrm>
                <a:off x="3338929" y="2825179"/>
                <a:ext cx="478800" cy="49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9929" y="2816179"/>
                  <a:ext cx="496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14:cNvPr>
                <p14:cNvContentPartPr/>
                <p14:nvPr/>
              </p14:nvContentPartPr>
              <p14:xfrm>
                <a:off x="3846529" y="2824459"/>
                <a:ext cx="583200" cy="43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37889" y="2815819"/>
                  <a:ext cx="600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14:cNvPr>
                <p14:cNvContentPartPr/>
                <p14:nvPr/>
              </p14:nvContentPartPr>
              <p14:xfrm>
                <a:off x="4463569" y="2852899"/>
                <a:ext cx="509400" cy="40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4929" y="2843899"/>
                  <a:ext cx="527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14:cNvPr>
                <p14:cNvContentPartPr/>
                <p14:nvPr/>
              </p14:nvContentPartPr>
              <p14:xfrm>
                <a:off x="3565729" y="3057379"/>
                <a:ext cx="6480" cy="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7089" y="3048379"/>
                  <a:ext cx="2412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CEADF4-9842-4D3D-A9A9-D5C4D05DAD4C}"/>
              </a:ext>
            </a:extLst>
          </p:cNvPr>
          <p:cNvGrpSpPr/>
          <p:nvPr/>
        </p:nvGrpSpPr>
        <p:grpSpPr>
          <a:xfrm>
            <a:off x="1195489" y="4550299"/>
            <a:ext cx="896400" cy="349200"/>
            <a:chOff x="1195489" y="4550299"/>
            <a:chExt cx="8964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14:cNvPr>
                <p14:cNvContentPartPr/>
                <p14:nvPr/>
              </p14:nvContentPartPr>
              <p14:xfrm>
                <a:off x="1195489" y="4583059"/>
                <a:ext cx="203760" cy="305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6849" y="4574059"/>
                  <a:ext cx="221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14:cNvPr>
                <p14:cNvContentPartPr/>
                <p14:nvPr/>
              </p14:nvContentPartPr>
              <p14:xfrm>
                <a:off x="1442449" y="4662979"/>
                <a:ext cx="182160" cy="236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3809" y="4654339"/>
                  <a:ext cx="199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14:cNvPr>
                <p14:cNvContentPartPr/>
                <p14:nvPr/>
              </p14:nvContentPartPr>
              <p14:xfrm>
                <a:off x="1684369" y="4550299"/>
                <a:ext cx="66960" cy="31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75369" y="4541659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14:cNvPr>
                <p14:cNvContentPartPr/>
                <p14:nvPr/>
              </p14:nvContentPartPr>
              <p14:xfrm>
                <a:off x="1752769" y="4658659"/>
                <a:ext cx="119160" cy="175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44129" y="4649659"/>
                  <a:ext cx="136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14:cNvPr>
                <p14:cNvContentPartPr/>
                <p14:nvPr/>
              </p14:nvContentPartPr>
              <p14:xfrm>
                <a:off x="1902889" y="4715899"/>
                <a:ext cx="189000" cy="12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4249" y="4707259"/>
                  <a:ext cx="2066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FE533-791F-4589-B4FE-C7D717302584}"/>
              </a:ext>
            </a:extLst>
          </p:cNvPr>
          <p:cNvGrpSpPr/>
          <p:nvPr/>
        </p:nvGrpSpPr>
        <p:grpSpPr>
          <a:xfrm>
            <a:off x="2467369" y="4487299"/>
            <a:ext cx="389520" cy="338400"/>
            <a:chOff x="2467369" y="4487299"/>
            <a:chExt cx="3895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14:cNvPr>
                <p14:cNvContentPartPr/>
                <p14:nvPr/>
              </p14:nvContentPartPr>
              <p14:xfrm>
                <a:off x="2467369" y="4630579"/>
                <a:ext cx="180000" cy="149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58729" y="4621939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14:cNvPr>
                <p14:cNvContentPartPr/>
                <p14:nvPr/>
              </p14:nvContentPartPr>
              <p14:xfrm>
                <a:off x="2666809" y="4487299"/>
                <a:ext cx="190080" cy="338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8169" y="4478299"/>
                  <a:ext cx="2077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C32185-D8A1-4D27-9DE6-83D3EF3FFF93}"/>
              </a:ext>
            </a:extLst>
          </p:cNvPr>
          <p:cNvGrpSpPr/>
          <p:nvPr/>
        </p:nvGrpSpPr>
        <p:grpSpPr>
          <a:xfrm>
            <a:off x="3208249" y="4501699"/>
            <a:ext cx="1533960" cy="373320"/>
            <a:chOff x="3208249" y="4501699"/>
            <a:chExt cx="153396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14:cNvPr>
                <p14:cNvContentPartPr/>
                <p14:nvPr/>
              </p14:nvContentPartPr>
              <p14:xfrm>
                <a:off x="3208249" y="4576579"/>
                <a:ext cx="186120" cy="23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9249" y="4567939"/>
                  <a:ext cx="203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14:cNvPr>
                <p14:cNvContentPartPr/>
                <p14:nvPr/>
              </p14:nvContentPartPr>
              <p14:xfrm>
                <a:off x="3618649" y="4612579"/>
                <a:ext cx="147240" cy="168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09649" y="4603939"/>
                  <a:ext cx="164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14:cNvPr>
                <p14:cNvContentPartPr/>
                <p14:nvPr/>
              </p14:nvContentPartPr>
              <p14:xfrm>
                <a:off x="3790369" y="4635259"/>
                <a:ext cx="114480" cy="137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1369" y="4626259"/>
                  <a:ext cx="132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14:cNvPr>
                <p14:cNvContentPartPr/>
                <p14:nvPr/>
              </p14:nvContentPartPr>
              <p14:xfrm>
                <a:off x="3962089" y="4654699"/>
                <a:ext cx="147600" cy="22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3449" y="4646059"/>
                  <a:ext cx="165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14:cNvPr>
                <p14:cNvContentPartPr/>
                <p14:nvPr/>
              </p14:nvContentPartPr>
              <p14:xfrm>
                <a:off x="4126969" y="4501699"/>
                <a:ext cx="131760" cy="30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8329" y="4492699"/>
                  <a:ext cx="149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14:cNvPr>
                <p14:cNvContentPartPr/>
                <p14:nvPr/>
              </p14:nvContentPartPr>
              <p14:xfrm>
                <a:off x="4255849" y="4647859"/>
                <a:ext cx="102960" cy="135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47209" y="4638859"/>
                  <a:ext cx="120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14:cNvPr>
                <p14:cNvContentPartPr/>
                <p14:nvPr/>
              </p14:nvContentPartPr>
              <p14:xfrm>
                <a:off x="4381849" y="4638139"/>
                <a:ext cx="208440" cy="181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3209" y="4629139"/>
                  <a:ext cx="22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14:cNvPr>
                <p14:cNvContentPartPr/>
                <p14:nvPr/>
              </p14:nvContentPartPr>
              <p14:xfrm>
                <a:off x="4667689" y="4616899"/>
                <a:ext cx="74520" cy="13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9049" y="4608259"/>
                  <a:ext cx="9216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#3 due Friday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Friday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0FE45E-220E-4669-B1A4-70990486D9B1}"/>
                  </a:ext>
                </a:extLst>
              </p14:cNvPr>
              <p14:cNvContentPartPr/>
              <p14:nvPr/>
            </p14:nvContentPartPr>
            <p14:xfrm>
              <a:off x="818929" y="1766419"/>
              <a:ext cx="405000" cy="2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0FE45E-220E-4669-B1A4-70990486D9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289" y="1757779"/>
                <a:ext cx="422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C7D6F4-1B5E-4C8D-8AFF-30CD765DA8EF}"/>
                  </a:ext>
                </a:extLst>
              </p14:cNvPr>
              <p14:cNvContentPartPr/>
              <p14:nvPr/>
            </p14:nvContentPartPr>
            <p14:xfrm>
              <a:off x="3052009" y="2187619"/>
              <a:ext cx="669960" cy="32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C7D6F4-1B5E-4C8D-8AFF-30CD765DA8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369" y="2178619"/>
                <a:ext cx="687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58DA51-7A4F-41AE-ABE9-CE2C4C0B6A1E}"/>
                  </a:ext>
                </a:extLst>
              </p14:cNvPr>
              <p14:cNvContentPartPr/>
              <p14:nvPr/>
            </p14:nvContentPartPr>
            <p14:xfrm>
              <a:off x="793729" y="2562379"/>
              <a:ext cx="1662120" cy="89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58DA51-7A4F-41AE-ABE9-CE2C4C0B6A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089" y="2553379"/>
                <a:ext cx="16797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047255-1B7D-4859-8CE6-2E13E2C33566}"/>
                  </a:ext>
                </a:extLst>
              </p14:cNvPr>
              <p14:cNvContentPartPr/>
              <p14:nvPr/>
            </p14:nvContentPartPr>
            <p14:xfrm>
              <a:off x="4547089" y="2554099"/>
              <a:ext cx="654480" cy="75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047255-1B7D-4859-8CE6-2E13E2C335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8449" y="2545099"/>
                <a:ext cx="67212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258F2C1-50AD-429A-A1F1-EB9D4C1CF0D6}"/>
              </a:ext>
            </a:extLst>
          </p:cNvPr>
          <p:cNvGrpSpPr/>
          <p:nvPr/>
        </p:nvGrpSpPr>
        <p:grpSpPr>
          <a:xfrm>
            <a:off x="1127449" y="3396859"/>
            <a:ext cx="2246400" cy="345600"/>
            <a:chOff x="1127449" y="3396859"/>
            <a:chExt cx="224640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617CFD-6FE1-42E8-B71A-D2F5D0D9BCCF}"/>
                    </a:ext>
                  </a:extLst>
                </p14:cNvPr>
                <p14:cNvContentPartPr/>
                <p14:nvPr/>
              </p14:nvContentPartPr>
              <p14:xfrm>
                <a:off x="1127449" y="3471379"/>
                <a:ext cx="86400" cy="271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617CFD-6FE1-42E8-B71A-D2F5D0D9BC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8449" y="3462379"/>
                  <a:ext cx="104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D24D62-35DC-4A50-8F05-A7D57B4C0804}"/>
                    </a:ext>
                  </a:extLst>
                </p14:cNvPr>
                <p14:cNvContentPartPr/>
                <p14:nvPr/>
              </p14:nvContentPartPr>
              <p14:xfrm>
                <a:off x="1286569" y="3460579"/>
                <a:ext cx="122400" cy="25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D24D62-35DC-4A50-8F05-A7D57B4C08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7569" y="3451939"/>
                  <a:ext cx="140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5F70FD-0C14-4C88-97E8-83F591FEB480}"/>
                    </a:ext>
                  </a:extLst>
                </p14:cNvPr>
                <p14:cNvContentPartPr/>
                <p14:nvPr/>
              </p14:nvContentPartPr>
              <p14:xfrm>
                <a:off x="1321849" y="3625459"/>
                <a:ext cx="104760" cy="4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5F70FD-0C14-4C88-97E8-83F591FEB4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3209" y="3616819"/>
                  <a:ext cx="122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8F9D6B-E8C2-4D3D-9168-FC016F463B10}"/>
                    </a:ext>
                  </a:extLst>
                </p14:cNvPr>
                <p14:cNvContentPartPr/>
                <p14:nvPr/>
              </p14:nvContentPartPr>
              <p14:xfrm>
                <a:off x="1447849" y="3467779"/>
                <a:ext cx="131040" cy="143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8F9D6B-E8C2-4D3D-9168-FC016F463B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8849" y="3458779"/>
                  <a:ext cx="148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D72125-DC07-4E13-A537-DE45B11D28BC}"/>
                    </a:ext>
                  </a:extLst>
                </p14:cNvPr>
                <p14:cNvContentPartPr/>
                <p14:nvPr/>
              </p14:nvContentPartPr>
              <p14:xfrm>
                <a:off x="1845649" y="3519259"/>
                <a:ext cx="238320" cy="95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D72125-DC07-4E13-A537-DE45B11D28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7009" y="3510619"/>
                  <a:ext cx="255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E5D123-6F07-4AEF-B02D-A8FF3AE282F0}"/>
                    </a:ext>
                  </a:extLst>
                </p14:cNvPr>
                <p14:cNvContentPartPr/>
                <p14:nvPr/>
              </p14:nvContentPartPr>
              <p14:xfrm>
                <a:off x="2403649" y="3477859"/>
                <a:ext cx="84600" cy="11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E5D123-6F07-4AEF-B02D-A8FF3AE282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5009" y="3469219"/>
                  <a:ext cx="102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2B0DC0-7AF4-4E0F-9438-4DEC98ABC4FC}"/>
                    </a:ext>
                  </a:extLst>
                </p14:cNvPr>
                <p14:cNvContentPartPr/>
                <p14:nvPr/>
              </p14:nvContentPartPr>
              <p14:xfrm>
                <a:off x="2518129" y="3502699"/>
                <a:ext cx="89280" cy="11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2B0DC0-7AF4-4E0F-9438-4DEC98ABC4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9489" y="3493699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ED2096-F48A-4FE2-9090-36017BFDDB77}"/>
                    </a:ext>
                  </a:extLst>
                </p14:cNvPr>
                <p14:cNvContentPartPr/>
                <p14:nvPr/>
              </p14:nvContentPartPr>
              <p14:xfrm>
                <a:off x="2683369" y="3502339"/>
                <a:ext cx="55800" cy="10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ED2096-F48A-4FE2-9090-36017BFDDB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4729" y="3493699"/>
                  <a:ext cx="73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78E8FB-AC4D-488C-87D6-782F1F34446F}"/>
                    </a:ext>
                  </a:extLst>
                </p14:cNvPr>
                <p14:cNvContentPartPr/>
                <p14:nvPr/>
              </p14:nvContentPartPr>
              <p14:xfrm>
                <a:off x="2761489" y="3507019"/>
                <a:ext cx="89280" cy="8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78E8FB-AC4D-488C-87D6-782F1F3444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2489" y="3498019"/>
                  <a:ext cx="106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60074D-94D5-4CD7-8C03-05C0C3A5780A}"/>
                    </a:ext>
                  </a:extLst>
                </p14:cNvPr>
                <p14:cNvContentPartPr/>
                <p14:nvPr/>
              </p14:nvContentPartPr>
              <p14:xfrm>
                <a:off x="2896129" y="3396859"/>
                <a:ext cx="117360" cy="16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60074D-94D5-4CD7-8C03-05C0C3A578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7129" y="3387859"/>
                  <a:ext cx="13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FDFB5C-7A88-4B61-A961-1AEDBD646952}"/>
                    </a:ext>
                  </a:extLst>
                </p14:cNvPr>
                <p14:cNvContentPartPr/>
                <p14:nvPr/>
              </p14:nvContentPartPr>
              <p14:xfrm>
                <a:off x="3182689" y="3559939"/>
                <a:ext cx="191160" cy="71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FDFB5C-7A88-4B61-A961-1AEDBD6469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4049" y="3551299"/>
                  <a:ext cx="2088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D38259-DC91-4729-96A2-AAB2BE76B94B}"/>
              </a:ext>
            </a:extLst>
          </p:cNvPr>
          <p:cNvGrpSpPr/>
          <p:nvPr/>
        </p:nvGrpSpPr>
        <p:grpSpPr>
          <a:xfrm>
            <a:off x="3676249" y="3378859"/>
            <a:ext cx="1485720" cy="293040"/>
            <a:chOff x="3676249" y="3378859"/>
            <a:chExt cx="148572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8BAA57-3DEA-425B-91FD-A6B49D37D85E}"/>
                    </a:ext>
                  </a:extLst>
                </p14:cNvPr>
                <p14:cNvContentPartPr/>
                <p14:nvPr/>
              </p14:nvContentPartPr>
              <p14:xfrm>
                <a:off x="3676249" y="3411979"/>
                <a:ext cx="21600" cy="223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8BAA57-3DEA-425B-91FD-A6B49D37D8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7609" y="3403339"/>
                  <a:ext cx="39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8BE6B5-BECD-4B2D-A7A2-479E7F582011}"/>
                    </a:ext>
                  </a:extLst>
                </p14:cNvPr>
                <p14:cNvContentPartPr/>
                <p14:nvPr/>
              </p14:nvContentPartPr>
              <p14:xfrm>
                <a:off x="3684169" y="3383539"/>
                <a:ext cx="123120" cy="15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8BE6B5-BECD-4B2D-A7A2-479E7F5820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5529" y="3374899"/>
                  <a:ext cx="140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5931F5-76BF-484A-B10E-925039967793}"/>
                    </a:ext>
                  </a:extLst>
                </p14:cNvPr>
                <p14:cNvContentPartPr/>
                <p14:nvPr/>
              </p14:nvContentPartPr>
              <p14:xfrm>
                <a:off x="3862729" y="3480739"/>
                <a:ext cx="47880" cy="12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5931F5-76BF-484A-B10E-9250399677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4089" y="3471739"/>
                  <a:ext cx="65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306A38-4F03-458A-B39A-8601E4112D0B}"/>
                    </a:ext>
                  </a:extLst>
                </p14:cNvPr>
                <p14:cNvContentPartPr/>
                <p14:nvPr/>
              </p14:nvContentPartPr>
              <p14:xfrm>
                <a:off x="3953449" y="3378859"/>
                <a:ext cx="49680" cy="231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306A38-4F03-458A-B39A-8601E4112D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44449" y="3369859"/>
                  <a:ext cx="67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84894C-FE85-4406-97D3-1FD186C0A18B}"/>
                    </a:ext>
                  </a:extLst>
                </p14:cNvPr>
                <p14:cNvContentPartPr/>
                <p14:nvPr/>
              </p14:nvContentPartPr>
              <p14:xfrm>
                <a:off x="4040929" y="3411979"/>
                <a:ext cx="154800" cy="19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84894C-FE85-4406-97D3-1FD186C0A1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32289" y="3403339"/>
                  <a:ext cx="17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3ABC8A6-F80D-4486-922A-DBDDC5088175}"/>
                    </a:ext>
                  </a:extLst>
                </p14:cNvPr>
                <p14:cNvContentPartPr/>
                <p14:nvPr/>
              </p14:nvContentPartPr>
              <p14:xfrm>
                <a:off x="4201849" y="3516019"/>
                <a:ext cx="90000" cy="10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3ABC8A6-F80D-4486-922A-DBDDC50881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93209" y="3507019"/>
                  <a:ext cx="107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EC3597-D2EC-4043-AB20-E7158F1F2CF2}"/>
                    </a:ext>
                  </a:extLst>
                </p14:cNvPr>
                <p14:cNvContentPartPr/>
                <p14:nvPr/>
              </p14:nvContentPartPr>
              <p14:xfrm>
                <a:off x="4315249" y="3536539"/>
                <a:ext cx="91800" cy="110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EC3597-D2EC-4043-AB20-E7158F1F2C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06249" y="3527539"/>
                  <a:ext cx="109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71066A-61BA-4B93-9C85-0C5752BD3348}"/>
                    </a:ext>
                  </a:extLst>
                </p14:cNvPr>
                <p14:cNvContentPartPr/>
                <p14:nvPr/>
              </p14:nvContentPartPr>
              <p14:xfrm>
                <a:off x="4627369" y="3412339"/>
                <a:ext cx="217440" cy="16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71066A-61BA-4B93-9C85-0C5752BD33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18369" y="3403699"/>
                  <a:ext cx="23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EA5434-D257-4785-9B27-2EE93F1E32F4}"/>
                    </a:ext>
                  </a:extLst>
                </p14:cNvPr>
                <p14:cNvContentPartPr/>
                <p14:nvPr/>
              </p14:nvContentPartPr>
              <p14:xfrm>
                <a:off x="4879729" y="3420979"/>
                <a:ext cx="90720" cy="153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EA5434-D257-4785-9B27-2EE93F1E32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71089" y="3412339"/>
                  <a:ext cx="108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E2100C-A3A4-41CD-AB9E-481F143B67FA}"/>
                    </a:ext>
                  </a:extLst>
                </p14:cNvPr>
                <p14:cNvContentPartPr/>
                <p14:nvPr/>
              </p14:nvContentPartPr>
              <p14:xfrm>
                <a:off x="5012929" y="3428539"/>
                <a:ext cx="74160" cy="14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E2100C-A3A4-41CD-AB9E-481F143B67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4289" y="3419899"/>
                  <a:ext cx="91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EC2C69-6011-4D90-BEBC-A501B234A778}"/>
                    </a:ext>
                  </a:extLst>
                </p14:cNvPr>
                <p14:cNvContentPartPr/>
                <p14:nvPr/>
              </p14:nvContentPartPr>
              <p14:xfrm>
                <a:off x="4546369" y="3624739"/>
                <a:ext cx="615600" cy="4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EC2C69-6011-4D90-BEBC-A501B234A7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7729" y="3616099"/>
                  <a:ext cx="6332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C6FE8A-44F6-439C-9C6A-44D57A5C05EA}"/>
              </a:ext>
            </a:extLst>
          </p:cNvPr>
          <p:cNvGrpSpPr/>
          <p:nvPr/>
        </p:nvGrpSpPr>
        <p:grpSpPr>
          <a:xfrm>
            <a:off x="1655929" y="2670739"/>
            <a:ext cx="1347480" cy="372240"/>
            <a:chOff x="1655929" y="2670739"/>
            <a:chExt cx="134748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5E285B-C2C2-41CF-AA7F-C574566F1E5E}"/>
                    </a:ext>
                  </a:extLst>
                </p14:cNvPr>
                <p14:cNvContentPartPr/>
                <p14:nvPr/>
              </p14:nvContentPartPr>
              <p14:xfrm>
                <a:off x="1655929" y="2670739"/>
                <a:ext cx="284760" cy="371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5E285B-C2C2-41CF-AA7F-C574566F1E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47289" y="2661739"/>
                  <a:ext cx="302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34A73A-4D79-46EC-83E1-900E64980BA9}"/>
                    </a:ext>
                  </a:extLst>
                </p14:cNvPr>
                <p14:cNvContentPartPr/>
                <p14:nvPr/>
              </p14:nvContentPartPr>
              <p14:xfrm>
                <a:off x="2183689" y="2810419"/>
                <a:ext cx="59400" cy="23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34A73A-4D79-46EC-83E1-900E64980B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4689" y="2801419"/>
                  <a:ext cx="77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488A8D-9123-47CB-9CBF-9639D9360E0E}"/>
                    </a:ext>
                  </a:extLst>
                </p14:cNvPr>
                <p14:cNvContentPartPr/>
                <p14:nvPr/>
              </p14:nvContentPartPr>
              <p14:xfrm>
                <a:off x="2296009" y="2848579"/>
                <a:ext cx="128520" cy="16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488A8D-9123-47CB-9CBF-9639D9360E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87369" y="2839579"/>
                  <a:ext cx="146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F22C04-ED47-48E6-B6B8-1E14D85FEBD5}"/>
                    </a:ext>
                  </a:extLst>
                </p14:cNvPr>
                <p14:cNvContentPartPr/>
                <p14:nvPr/>
              </p14:nvContentPartPr>
              <p14:xfrm>
                <a:off x="2519209" y="2832739"/>
                <a:ext cx="142560" cy="147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F22C04-ED47-48E6-B6B8-1E14D85FEB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0569" y="2824099"/>
                  <a:ext cx="160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5A4720-2804-49FD-801F-7A49108D6945}"/>
                    </a:ext>
                  </a:extLst>
                </p14:cNvPr>
                <p14:cNvContentPartPr/>
                <p14:nvPr/>
              </p14:nvContentPartPr>
              <p14:xfrm>
                <a:off x="2824489" y="2717539"/>
                <a:ext cx="54000" cy="92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5A4720-2804-49FD-801F-7A49108D69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15849" y="2708899"/>
                  <a:ext cx="71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0CD7C6-874D-4C11-9F95-7892411616B3}"/>
                    </a:ext>
                  </a:extLst>
                </p14:cNvPr>
                <p14:cNvContentPartPr/>
                <p14:nvPr/>
              </p14:nvContentPartPr>
              <p14:xfrm>
                <a:off x="2789209" y="2687299"/>
                <a:ext cx="214200" cy="320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0CD7C6-874D-4C11-9F95-7892411616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80209" y="2678659"/>
                  <a:ext cx="231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473FEA-6C04-4C03-AC58-8EC455CB9ACA}"/>
              </a:ext>
            </a:extLst>
          </p:cNvPr>
          <p:cNvGrpSpPr/>
          <p:nvPr/>
        </p:nvGrpSpPr>
        <p:grpSpPr>
          <a:xfrm>
            <a:off x="1354969" y="3853699"/>
            <a:ext cx="1010520" cy="380520"/>
            <a:chOff x="1354969" y="3853699"/>
            <a:chExt cx="101052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F6E7E1-BBC6-4CB1-AB07-F4505AF87D72}"/>
                    </a:ext>
                  </a:extLst>
                </p14:cNvPr>
                <p14:cNvContentPartPr/>
                <p14:nvPr/>
              </p14:nvContentPartPr>
              <p14:xfrm>
                <a:off x="1354969" y="3853699"/>
                <a:ext cx="214560" cy="308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F6E7E1-BBC6-4CB1-AB07-F4505AF87D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46329" y="3844699"/>
                  <a:ext cx="232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4611A3-5F03-408B-BF9A-8F639A7F7261}"/>
                    </a:ext>
                  </a:extLst>
                </p14:cNvPr>
                <p14:cNvContentPartPr/>
                <p14:nvPr/>
              </p14:nvContentPartPr>
              <p14:xfrm>
                <a:off x="1713529" y="3934699"/>
                <a:ext cx="148320" cy="204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4611A3-5F03-408B-BF9A-8F639A7F72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04529" y="3925699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D68233-A89F-447E-83BE-7986CE17DF93}"/>
                    </a:ext>
                  </a:extLst>
                </p14:cNvPr>
                <p14:cNvContentPartPr/>
                <p14:nvPr/>
              </p14:nvContentPartPr>
              <p14:xfrm>
                <a:off x="2008369" y="3938659"/>
                <a:ext cx="91440" cy="7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D68233-A89F-447E-83BE-7986CE17DF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9369" y="3930019"/>
                  <a:ext cx="10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0E157A-6745-48E8-8823-479DF60CBD29}"/>
                    </a:ext>
                  </a:extLst>
                </p14:cNvPr>
                <p14:cNvContentPartPr/>
                <p14:nvPr/>
              </p14:nvContentPartPr>
              <p14:xfrm>
                <a:off x="1939249" y="3902659"/>
                <a:ext cx="316800" cy="278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0E157A-6745-48E8-8823-479DF60CBD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30609" y="3893659"/>
                  <a:ext cx="33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9C54FD-8F0C-49B4-9A78-21DCB9881947}"/>
                    </a:ext>
                  </a:extLst>
                </p14:cNvPr>
                <p14:cNvContentPartPr/>
                <p14:nvPr/>
              </p14:nvContentPartPr>
              <p14:xfrm>
                <a:off x="2115649" y="3873499"/>
                <a:ext cx="249840" cy="360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9C54FD-8F0C-49B4-9A78-21DCB98819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07009" y="3864859"/>
                  <a:ext cx="267480" cy="37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14:cNvPr>
              <p14:cNvContentPartPr/>
              <p14:nvPr/>
            </p14:nvContentPartPr>
            <p14:xfrm>
              <a:off x="3577969" y="734659"/>
              <a:ext cx="1117800" cy="4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8969" y="725659"/>
                <a:ext cx="1135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14:cNvPr>
              <p14:cNvContentPartPr/>
              <p14:nvPr/>
            </p14:nvContentPartPr>
            <p14:xfrm>
              <a:off x="5640769" y="706579"/>
              <a:ext cx="1617120" cy="2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2129" y="697939"/>
                <a:ext cx="16347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975C3-EE24-4719-ABA8-8A02AE33C507}"/>
              </a:ext>
            </a:extLst>
          </p:cNvPr>
          <p:cNvGrpSpPr/>
          <p:nvPr/>
        </p:nvGrpSpPr>
        <p:grpSpPr>
          <a:xfrm>
            <a:off x="2951929" y="895939"/>
            <a:ext cx="231840" cy="720720"/>
            <a:chOff x="2951929" y="895939"/>
            <a:chExt cx="23184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14:cNvPr>
                <p14:cNvContentPartPr/>
                <p14:nvPr/>
              </p14:nvContentPartPr>
              <p14:xfrm>
                <a:off x="3070729" y="895939"/>
                <a:ext cx="113040" cy="34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2089" y="887299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14:cNvPr>
                <p14:cNvContentPartPr/>
                <p14:nvPr/>
              </p14:nvContentPartPr>
              <p14:xfrm>
                <a:off x="2951929" y="980899"/>
                <a:ext cx="191160" cy="63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43289" y="971899"/>
                  <a:ext cx="20880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E743E-3DC4-4722-A1DF-1F023A6BAF3D}"/>
              </a:ext>
            </a:extLst>
          </p:cNvPr>
          <p:cNvGrpSpPr/>
          <p:nvPr/>
        </p:nvGrpSpPr>
        <p:grpSpPr>
          <a:xfrm>
            <a:off x="1267129" y="1032019"/>
            <a:ext cx="1431720" cy="426240"/>
            <a:chOff x="1267129" y="1032019"/>
            <a:chExt cx="143172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14:cNvPr>
                <p14:cNvContentPartPr/>
                <p14:nvPr/>
              </p14:nvContentPartPr>
              <p14:xfrm>
                <a:off x="2082529" y="1032019"/>
                <a:ext cx="14040" cy="342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3529" y="1023379"/>
                  <a:ext cx="31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14:cNvPr>
                <p14:cNvContentPartPr/>
                <p14:nvPr/>
              </p14:nvContentPartPr>
              <p14:xfrm>
                <a:off x="1991089" y="1266019"/>
                <a:ext cx="241560" cy="16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2089" y="1257379"/>
                  <a:ext cx="25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14:cNvPr>
                <p14:cNvContentPartPr/>
                <p14:nvPr/>
              </p14:nvContentPartPr>
              <p14:xfrm>
                <a:off x="2236609" y="1190779"/>
                <a:ext cx="145440" cy="236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7609" y="1181779"/>
                  <a:ext cx="163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14:cNvPr>
                <p14:cNvContentPartPr/>
                <p14:nvPr/>
              </p14:nvContentPartPr>
              <p14:xfrm>
                <a:off x="2390689" y="1143619"/>
                <a:ext cx="164520" cy="26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82049" y="1134979"/>
                  <a:ext cx="18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14:cNvPr>
                <p14:cNvContentPartPr/>
                <p14:nvPr/>
              </p14:nvContentPartPr>
              <p14:xfrm>
                <a:off x="2602369" y="1109779"/>
                <a:ext cx="96480" cy="118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93729" y="1101139"/>
                  <a:ext cx="11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14:cNvPr>
                <p14:cNvContentPartPr/>
                <p14:nvPr/>
              </p14:nvContentPartPr>
              <p14:xfrm>
                <a:off x="1267129" y="1273579"/>
                <a:ext cx="144360" cy="184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58489" y="1264939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14:cNvPr>
                <p14:cNvContentPartPr/>
                <p14:nvPr/>
              </p14:nvContentPartPr>
              <p14:xfrm>
                <a:off x="1475209" y="1244059"/>
                <a:ext cx="60840" cy="114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66209" y="1235059"/>
                  <a:ext cx="78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14:cNvPr>
                <p14:cNvContentPartPr/>
                <p14:nvPr/>
              </p14:nvContentPartPr>
              <p14:xfrm>
                <a:off x="1574209" y="1147579"/>
                <a:ext cx="171720" cy="174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65209" y="1138579"/>
                  <a:ext cx="18936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14:cNvPr>
              <p14:cNvContentPartPr/>
              <p14:nvPr/>
            </p14:nvContentPartPr>
            <p14:xfrm>
              <a:off x="4150729" y="1390579"/>
              <a:ext cx="709920" cy="10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41729" y="1381939"/>
                <a:ext cx="72756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E203D3-F84E-4BE3-A83C-6A5772FFCE14}"/>
              </a:ext>
            </a:extLst>
          </p:cNvPr>
          <p:cNvGrpSpPr/>
          <p:nvPr/>
        </p:nvGrpSpPr>
        <p:grpSpPr>
          <a:xfrm>
            <a:off x="2884249" y="1563739"/>
            <a:ext cx="952560" cy="710640"/>
            <a:chOff x="2884249" y="1563739"/>
            <a:chExt cx="95256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14:cNvPr>
                <p14:cNvContentPartPr/>
                <p14:nvPr/>
              </p14:nvContentPartPr>
              <p14:xfrm>
                <a:off x="2923489" y="2139739"/>
                <a:ext cx="75960" cy="13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4849" y="2130739"/>
                  <a:ext cx="9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14:cNvPr>
                <p14:cNvContentPartPr/>
                <p14:nvPr/>
              </p14:nvContentPartPr>
              <p14:xfrm>
                <a:off x="2884249" y="2021659"/>
                <a:ext cx="14760" cy="2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5609" y="2012659"/>
                  <a:ext cx="32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14:cNvPr>
                <p14:cNvContentPartPr/>
                <p14:nvPr/>
              </p14:nvContentPartPr>
              <p14:xfrm>
                <a:off x="3043009" y="1998979"/>
                <a:ext cx="193320" cy="20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4369" y="1989979"/>
                  <a:ext cx="210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14:cNvPr>
                <p14:cNvContentPartPr/>
                <p14:nvPr/>
              </p14:nvContentPartPr>
              <p14:xfrm>
                <a:off x="3271969" y="1765699"/>
                <a:ext cx="135000" cy="182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62969" y="1757059"/>
                  <a:ext cx="152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14:cNvPr>
                <p14:cNvContentPartPr/>
                <p14:nvPr/>
              </p14:nvContentPartPr>
              <p14:xfrm>
                <a:off x="3473569" y="1772899"/>
                <a:ext cx="104400" cy="176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4929" y="1764259"/>
                  <a:ext cx="122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14:cNvPr>
                <p14:cNvContentPartPr/>
                <p14:nvPr/>
              </p14:nvContentPartPr>
              <p14:xfrm>
                <a:off x="3651049" y="1563739"/>
                <a:ext cx="135000" cy="245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2409" y="1554739"/>
                  <a:ext cx="152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14:cNvPr>
                <p14:cNvContentPartPr/>
                <p14:nvPr/>
              </p14:nvContentPartPr>
              <p14:xfrm>
                <a:off x="3679489" y="1590019"/>
                <a:ext cx="157320" cy="10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70489" y="1581019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A7705-B7D8-4EC2-85C5-D3BD1DF2E287}"/>
              </a:ext>
            </a:extLst>
          </p:cNvPr>
          <p:cNvGrpSpPr/>
          <p:nvPr/>
        </p:nvGrpSpPr>
        <p:grpSpPr>
          <a:xfrm>
            <a:off x="2586529" y="4630579"/>
            <a:ext cx="4102200" cy="57960"/>
            <a:chOff x="2586529" y="4630579"/>
            <a:chExt cx="4102200" cy="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14:cNvPr>
                <p14:cNvContentPartPr/>
                <p14:nvPr/>
              </p14:nvContentPartPr>
              <p14:xfrm>
                <a:off x="2586529" y="4652179"/>
                <a:ext cx="2163600" cy="36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7529" y="4643179"/>
                  <a:ext cx="2181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14:cNvPr>
                <p14:cNvContentPartPr/>
                <p14:nvPr/>
              </p14:nvContentPartPr>
              <p14:xfrm>
                <a:off x="5438089" y="4630579"/>
                <a:ext cx="1250640" cy="46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9089" y="4621939"/>
                  <a:ext cx="126828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EF2259-78F9-4B0D-8871-182A8C784DB2}"/>
              </a:ext>
            </a:extLst>
          </p:cNvPr>
          <p:cNvGrpSpPr/>
          <p:nvPr/>
        </p:nvGrpSpPr>
        <p:grpSpPr>
          <a:xfrm>
            <a:off x="4911409" y="4543819"/>
            <a:ext cx="219240" cy="176400"/>
            <a:chOff x="4911409" y="4543819"/>
            <a:chExt cx="21924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14:cNvPr>
                <p14:cNvContentPartPr/>
                <p14:nvPr/>
              </p14:nvContentPartPr>
              <p14:xfrm>
                <a:off x="4911409" y="4543819"/>
                <a:ext cx="29520" cy="176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02409" y="4535179"/>
                  <a:ext cx="47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14:cNvPr>
                <p14:cNvContentPartPr/>
                <p14:nvPr/>
              </p14:nvContentPartPr>
              <p14:xfrm>
                <a:off x="5025889" y="4578379"/>
                <a:ext cx="104760" cy="108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16889" y="4569739"/>
                  <a:ext cx="1224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5FE164-CFFE-4485-B82F-F48CD5864205}"/>
              </a:ext>
            </a:extLst>
          </p:cNvPr>
          <p:cNvGrpSpPr/>
          <p:nvPr/>
        </p:nvGrpSpPr>
        <p:grpSpPr>
          <a:xfrm>
            <a:off x="5090689" y="3918499"/>
            <a:ext cx="2813040" cy="423000"/>
            <a:chOff x="5090689" y="3918499"/>
            <a:chExt cx="28130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14:cNvPr>
                <p14:cNvContentPartPr/>
                <p14:nvPr/>
              </p14:nvContentPartPr>
              <p14:xfrm>
                <a:off x="5090689" y="4074019"/>
                <a:ext cx="51120" cy="174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1689" y="4065019"/>
                  <a:ext cx="68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14:cNvPr>
                <p14:cNvContentPartPr/>
                <p14:nvPr/>
              </p14:nvContentPartPr>
              <p14:xfrm>
                <a:off x="5992489" y="4067539"/>
                <a:ext cx="88200" cy="151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3489" y="4058899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14:cNvPr>
                <p14:cNvContentPartPr/>
                <p14:nvPr/>
              </p14:nvContentPartPr>
              <p14:xfrm>
                <a:off x="5890609" y="3918499"/>
                <a:ext cx="61200" cy="386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81969" y="3909859"/>
                  <a:ext cx="78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14:cNvPr>
                <p14:cNvContentPartPr/>
                <p14:nvPr/>
              </p14:nvContentPartPr>
              <p14:xfrm>
                <a:off x="5957569" y="3942259"/>
                <a:ext cx="1919880" cy="399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48569" y="3933259"/>
                  <a:ext cx="1937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14:cNvPr>
                <p14:cNvContentPartPr/>
                <p14:nvPr/>
              </p14:nvContentPartPr>
              <p14:xfrm>
                <a:off x="5857489" y="4279219"/>
                <a:ext cx="2046240" cy="48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48489" y="4270219"/>
                  <a:ext cx="20638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14:cNvPr>
              <p14:cNvContentPartPr/>
              <p14:nvPr/>
            </p14:nvContentPartPr>
            <p14:xfrm>
              <a:off x="6465529" y="3449779"/>
              <a:ext cx="2520" cy="1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6529" y="3441139"/>
                <a:ext cx="201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4C55D49-68E9-4FD7-A4BB-A8A071F56AD8}"/>
              </a:ext>
            </a:extLst>
          </p:cNvPr>
          <p:cNvGrpSpPr/>
          <p:nvPr/>
        </p:nvGrpSpPr>
        <p:grpSpPr>
          <a:xfrm>
            <a:off x="4717729" y="3638419"/>
            <a:ext cx="1809000" cy="669960"/>
            <a:chOff x="4717729" y="3638419"/>
            <a:chExt cx="180900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14:cNvPr>
                <p14:cNvContentPartPr/>
                <p14:nvPr/>
              </p14:nvContentPartPr>
              <p14:xfrm>
                <a:off x="6169609" y="3713299"/>
                <a:ext cx="14400" cy="19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0969" y="3704299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14:cNvPr>
                <p14:cNvContentPartPr/>
                <p14:nvPr/>
              </p14:nvContentPartPr>
              <p14:xfrm>
                <a:off x="6221089" y="3648139"/>
                <a:ext cx="305640" cy="389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2449" y="3639139"/>
                  <a:ext cx="323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14:cNvPr>
                <p14:cNvContentPartPr/>
                <p14:nvPr/>
              </p14:nvContentPartPr>
              <p14:xfrm>
                <a:off x="4900249" y="3742819"/>
                <a:ext cx="127800" cy="201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249" y="3734179"/>
                  <a:ext cx="145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14:cNvPr>
                <p14:cNvContentPartPr/>
                <p14:nvPr/>
              </p14:nvContentPartPr>
              <p14:xfrm>
                <a:off x="4924369" y="4137019"/>
                <a:ext cx="92880" cy="8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5369" y="4128019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14:cNvPr>
                <p14:cNvContentPartPr/>
                <p14:nvPr/>
              </p14:nvContentPartPr>
              <p14:xfrm>
                <a:off x="4984849" y="4098139"/>
                <a:ext cx="91800" cy="210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76209" y="4089139"/>
                  <a:ext cx="109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14:cNvPr>
                <p14:cNvContentPartPr/>
                <p14:nvPr/>
              </p14:nvContentPartPr>
              <p14:xfrm>
                <a:off x="4730689" y="3696739"/>
                <a:ext cx="31680" cy="330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22049" y="3687739"/>
                  <a:ext cx="49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14:cNvPr>
                <p14:cNvContentPartPr/>
                <p14:nvPr/>
              </p14:nvContentPartPr>
              <p14:xfrm>
                <a:off x="4762369" y="3638419"/>
                <a:ext cx="1246320" cy="273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53369" y="3629779"/>
                  <a:ext cx="126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14:cNvPr>
                <p14:cNvContentPartPr/>
                <p14:nvPr/>
              </p14:nvContentPartPr>
              <p14:xfrm>
                <a:off x="4717729" y="3944779"/>
                <a:ext cx="1282320" cy="105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08729" y="3936139"/>
                  <a:ext cx="129996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8801</TotalTime>
  <Words>392</Words>
  <Application>Microsoft Office PowerPoint</Application>
  <PresentationFormat>On-screen Show (16:9)</PresentationFormat>
  <Paragraphs>67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CSE 11  Accelerated Intro to Programming Lecture 7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360</cp:revision>
  <dcterms:modified xsi:type="dcterms:W3CDTF">2021-08-11T17:51:09Z</dcterms:modified>
</cp:coreProperties>
</file>